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7" r:id="rId5"/>
  </p:sldMasterIdLst>
  <p:notesMasterIdLst>
    <p:notesMasterId r:id="rId22"/>
  </p:notesMasterIdLst>
  <p:handoutMasterIdLst>
    <p:handoutMasterId r:id="rId23"/>
  </p:handoutMasterIdLst>
  <p:sldIdLst>
    <p:sldId id="1768" r:id="rId6"/>
    <p:sldId id="1782" r:id="rId7"/>
    <p:sldId id="1783" r:id="rId8"/>
    <p:sldId id="1769" r:id="rId9"/>
    <p:sldId id="1771" r:id="rId10"/>
    <p:sldId id="1770" r:id="rId11"/>
    <p:sldId id="1780" r:id="rId12"/>
    <p:sldId id="1784" r:id="rId13"/>
    <p:sldId id="1773" r:id="rId14"/>
    <p:sldId id="1775" r:id="rId15"/>
    <p:sldId id="1776" r:id="rId16"/>
    <p:sldId id="1777" r:id="rId17"/>
    <p:sldId id="1778" r:id="rId18"/>
    <p:sldId id="1779" r:id="rId19"/>
    <p:sldId id="1781" r:id="rId20"/>
    <p:sldId id="1472" r:id="rId21"/>
  </p:sldIdLst>
  <p:sldSz cx="18288000" cy="9104313"/>
  <p:notesSz cx="6834188" cy="99790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FB7E"/>
    <a:srgbClr val="F675EC"/>
    <a:srgbClr val="B600C2"/>
    <a:srgbClr val="C67416"/>
    <a:srgbClr val="FFA122"/>
    <a:srgbClr val="F8921A"/>
    <a:srgbClr val="DABB5A"/>
    <a:srgbClr val="E40520"/>
    <a:srgbClr val="D459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35" autoAdjust="0"/>
    <p:restoredTop sz="96190" autoAdjust="0"/>
  </p:normalViewPr>
  <p:slideViewPr>
    <p:cSldViewPr snapToGrid="0">
      <p:cViewPr>
        <p:scale>
          <a:sx n="120" d="100"/>
          <a:sy n="120" d="100"/>
        </p:scale>
        <p:origin x="-144" y="-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968" y="208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58CDE-C114-442B-91BB-C02E4A897291}" type="datetimeFigureOut">
              <a:rPr lang="de-DE" smtClean="0"/>
              <a:pPr/>
              <a:t>02.07.23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94D9C-2044-4EEC-8AAC-456FB9F09C0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105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-1738313" y="0"/>
            <a:ext cx="10329863" cy="5141913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0" y="5676181"/>
            <a:ext cx="6834188" cy="3907841"/>
          </a:xfrm>
          <a:prstGeom prst="rect">
            <a:avLst/>
          </a:prstGeom>
        </p:spPr>
        <p:txBody>
          <a:bodyPr vert="horz" lIns="252000" tIns="45720" rIns="25200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71125" y="9750338"/>
            <a:ext cx="2961481" cy="2269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8432-0240-4102-B75D-1C8A47998186}" type="slidenum">
              <a:rPr lang="de-DE" smtClean="0"/>
              <a:pPr/>
              <a:t>‹#›</a:t>
            </a:fld>
            <a:endParaRPr lang="de-DE"/>
          </a:p>
        </p:txBody>
      </p:sp>
      <p:cxnSp>
        <p:nvCxnSpPr>
          <p:cNvPr id="9" name="Gerade Verbindung 8"/>
          <p:cNvCxnSpPr/>
          <p:nvPr/>
        </p:nvCxnSpPr>
        <p:spPr>
          <a:xfrm>
            <a:off x="0" y="5350005"/>
            <a:ext cx="68341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Bef>
        <a:spcPts val="1200"/>
      </a:spcBef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1pPr>
    <a:lvl2pPr marL="171450" indent="-171450" algn="l" defTabSz="914400" rtl="0" eaLnBrk="1" latinLnBrk="0" hangingPunct="1">
      <a:spcBef>
        <a:spcPts val="1200"/>
      </a:spcBef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2pPr>
    <a:lvl3pPr marL="361950" indent="-190500" algn="l" defTabSz="914400" rtl="0" eaLnBrk="1" latinLnBrk="0" hangingPunct="1">
      <a:spcBef>
        <a:spcPts val="600"/>
      </a:spcBef>
      <a:buFont typeface="Arial" pitchFamily="34" charset="0"/>
      <a:buChar char="•"/>
      <a:tabLst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3pPr>
    <a:lvl4pPr marL="533400" indent="-171450" algn="l" defTabSz="914400" rtl="0" eaLnBrk="1" latinLnBrk="0" hangingPunct="1"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rgbClr val="535353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38313" y="0"/>
            <a:ext cx="10329863" cy="5141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3878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38313" y="0"/>
            <a:ext cx="10329863" cy="5141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4786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emf"/><Relationship Id="rId7" Type="http://schemas.openxmlformats.org/officeDocument/2006/relationships/image" Target="../media/image5.sv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5.sv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emf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1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svg"/><Relationship Id="rId9" Type="http://schemas.openxmlformats.org/officeDocument/2006/relationships/image" Target="../media/image11.emf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1.emf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29DD979-3A54-48A6-A22A-FDC5A1B3EE0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91"/>
            <a:ext cx="17393310" cy="1029870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61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92D89D9-1FD6-4D2F-9D09-5F0F2B710871}"/>
              </a:ext>
            </a:extLst>
          </p:cNvPr>
          <p:cNvSpPr/>
          <p:nvPr userDrawn="1"/>
        </p:nvSpPr>
        <p:spPr>
          <a:xfrm>
            <a:off x="-22020" y="-1"/>
            <a:ext cx="18310020" cy="9104315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69AB79E-654E-403C-A81E-D3FFF90DE5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51451F8-AE7E-41C2-969E-8B96A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4814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8D24153-0811-4AB1-83A2-DDBC4141CA86}"/>
              </a:ext>
            </a:extLst>
          </p:cNvPr>
          <p:cNvSpPr/>
          <p:nvPr userDrawn="1"/>
        </p:nvSpPr>
        <p:spPr>
          <a:xfrm>
            <a:off x="-22020" y="0"/>
            <a:ext cx="18310020" cy="9104313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E9EE54-3057-4CAA-BFBD-6591E6965A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AD720BF1-7F7D-40C8-8722-1457C24E5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9414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BF6EC13-A217-46FF-B833-15F4E80EE926}"/>
              </a:ext>
            </a:extLst>
          </p:cNvPr>
          <p:cNvSpPr/>
          <p:nvPr userDrawn="1"/>
        </p:nvSpPr>
        <p:spPr>
          <a:xfrm>
            <a:off x="-22020" y="0"/>
            <a:ext cx="18310020" cy="9104313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943D0A-B558-4E95-97AB-CAECC108DC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D6023618-6CC9-493B-93D5-C80CC5B51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5229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1F0E14E-85EE-4A7A-9031-446A3D03915F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C0A1987-A0F7-48BE-80A5-6722510945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A1CCB88-124B-480F-9286-2866580935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B11E6D8D-37CE-4FEF-A990-15667DCD6C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DDEE0E11-E8D8-4077-85B7-406F19EB27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7C13BF8C-866F-4A9D-9F03-D9C153D96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54742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3C67582C-2D49-48EE-B03E-1B6C28A3A250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7DFC092-A942-4224-B76B-183ACC3B8E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CA15387C-2715-4DAC-B6D7-ADA2AA2CA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08DF3C16-9D31-4812-8763-A8FB7F96ED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B8CB4D-28D3-4DE4-8587-1696B5BFD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7520853E-47E9-4612-97E1-8AB2BA1D1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6429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5C66A956-B0FF-4319-9B71-E4531186362B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DE85DEA6-17F2-4AFC-BC2F-05A406D4BC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369EA8D-B86D-4B83-BB75-16A59680A7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C96C2F84-0FF5-4C9E-AF01-D500921931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5DC4A7-5535-4FCE-BB48-E802E6205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774571A-8C5E-44A5-A068-8AA7E65AE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8134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01AC582-1C43-4B27-92CD-CC98F881CFD3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1343DAFB-CFA7-4C3E-BB19-0EF647D01D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EB3827D-7209-4D67-8A7F-93493C8072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D56F2200-CFDD-4F9C-A826-D2A5163006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00ABE1D4-35DF-451B-A8F6-603A16531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B3A3C30-14AE-4792-A8EB-78D8015A1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95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09D99876-60E0-417A-8567-F163235ED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1793CE4D-22C3-4F9F-9CF7-1EFEE4BC1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861E02D-CB25-4CF6-88D1-EB22C7425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09447A5-C892-3043-9491-E871416C3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5" y="1418744"/>
            <a:ext cx="17383842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993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0845DB9C-1CC1-4BF6-BC71-6EECD640F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015" y="212339"/>
            <a:ext cx="14471866" cy="1459890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C40AFFC1-5C34-4994-BF5F-AD132A511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C6124B7C-A990-4786-B7E0-E4D8D544D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7DA6385C-DBEB-4C72-9F77-F4103A640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80FF614-42F1-5C47-936E-342A3AE25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5" y="2007069"/>
            <a:ext cx="17383842" cy="6215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34840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70379DC1-5948-4231-8375-DBF18201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7E87F2C-B543-4A0F-85FA-CF497B99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2DBA6980-F2C7-40C6-B8DE-2C772F63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>
            <a:lvl1pPr algn="l">
              <a:defRPr/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85F5376-6C35-9A41-A458-143BD897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34272B0-8383-0846-A1FC-1CB41AD7A52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2014" y="1418744"/>
            <a:ext cx="8611988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ABC4780B-F1F8-1A4B-A400-06F841801BC2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303866" y="1418744"/>
            <a:ext cx="8611988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3182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B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2D58D1A-EBC9-4981-9A96-3DD3C08234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602435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7">
            <a:extLst>
              <a:ext uri="{FF2B5EF4-FFF2-40B4-BE49-F238E27FC236}">
                <a16:creationId xmlns:a16="http://schemas.microsoft.com/office/drawing/2014/main" id="{A246EF04-7AB8-41B9-8397-57D4D4D0713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420653" y="1418750"/>
            <a:ext cx="4259322" cy="306775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3" name="Bildplatzhalter 7">
            <a:extLst>
              <a:ext uri="{FF2B5EF4-FFF2-40B4-BE49-F238E27FC236}">
                <a16:creationId xmlns:a16="http://schemas.microsoft.com/office/drawing/2014/main" id="{F009CE96-EDBA-46E1-8BE6-3764D0A87F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26746" y="4097069"/>
            <a:ext cx="3877608" cy="306775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4" name="Bildplatzhalter 7">
            <a:extLst>
              <a:ext uri="{FF2B5EF4-FFF2-40B4-BE49-F238E27FC236}">
                <a16:creationId xmlns:a16="http://schemas.microsoft.com/office/drawing/2014/main" id="{06FDF7DB-374E-46E3-9ACF-59C3DC604A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420653" y="4649809"/>
            <a:ext cx="4259322" cy="251038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07E86153-C323-4264-B22F-AEF5D7A9E2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E479F8CE-C5CB-47A3-91D9-F3C4BBCED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AD49767D-4A65-4126-9DF4-01018EB1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90C427C8-2741-724B-9628-2422BD9EC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78588EE9-BF7D-D849-B737-57C402339B8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26748" y="1418746"/>
            <a:ext cx="3877608" cy="250918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4B763E0A-146D-7D44-BBCD-B077402437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32015" y="1418750"/>
            <a:ext cx="8578438" cy="5741445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94827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8"/>
          <p:cNvSpPr>
            <a:spLocks noGrp="1"/>
          </p:cNvSpPr>
          <p:nvPr>
            <p:ph sz="quarter" idx="17"/>
          </p:nvPr>
        </p:nvSpPr>
        <p:spPr>
          <a:xfrm>
            <a:off x="532012" y="4119251"/>
            <a:ext cx="16302320" cy="8658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21184" y="2458406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21184" y="5173343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D0CC3800-DF97-E340-AD61-35C134DA44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063538CD-B88E-E148-9EB7-3FAE9E8CC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0419B832-494C-0B40-903A-4AD5A587B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16FD33CA-3A33-F341-8E19-BB81280A0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080D1A91-EC3B-3C4F-ACB4-BB3BC6D7F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4" y="1418744"/>
            <a:ext cx="16302320" cy="8513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11941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21184" y="5946973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D7805B6F-4861-7347-9C97-EDF9ADB646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D4D68F10-9007-3848-8395-953654E57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C576A2A5-D3A3-0E4F-AAEA-6FF9E38D6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7FF42DDC-53FA-F04A-9E77-9323D41C6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42BB6BFF-C8C2-2F43-89AE-1D4F8B0BE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4" y="1418743"/>
            <a:ext cx="16302320" cy="4392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4701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04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CEADDCB-7D21-435A-AE0F-ADB12F7ED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D88890B-5B56-4165-9978-173138E34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12235A-B783-4A55-B666-3BF9867C2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11369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9045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61E9220-6A60-446D-8BAA-B69D4A8053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22"/>
            <a:ext cx="18288000" cy="909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970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F34E63E-B948-7C4D-81D0-A899CEB82F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910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749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F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610CE57-631B-1F4A-9DAE-B5BF9B1A2F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910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451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5BB802A0-5BB8-4824-A8BC-673A16C35E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2015" y="1486123"/>
            <a:ext cx="17397214" cy="67831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09D99876-60E0-417A-8567-F163235ED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1793CE4D-22C3-4F9F-9CF7-1EFEE4BC1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861E02D-CB25-4CF6-88D1-EB22C7425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727828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9434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EE116146-E8B1-4617-8971-BD3AC89F3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3" y="158188"/>
            <a:ext cx="14471866" cy="976686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2F00A3AA-D5FA-489A-81ED-184C91BCAB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2013" y="1535374"/>
            <a:ext cx="8145210" cy="66311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9A742A66-B2CB-4A90-A622-587833F7820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44231" y="1515546"/>
            <a:ext cx="8971622" cy="663113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70379DC1-5948-4231-8375-DBF18201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49" y="8341718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7E87F2C-B543-4A0F-85FA-CF497B99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66"/>
            <a:ext cx="14095420" cy="486124"/>
          </a:xfrm>
        </p:spPr>
        <p:txBody>
          <a:bodyPr/>
          <a:lstStyle/>
          <a:p>
            <a:r>
              <a:rPr lang="de-DE"/>
              <a:t>Location Analytics – Real-Time Geofencing using Kafka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2DBA6980-F2C7-40C6-B8DE-2C772F63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0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2726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C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63F2A91-ABA0-4892-B668-472A0FE7033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67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Referent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22020" y="6"/>
            <a:ext cx="18310020" cy="6946252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8046" y="1604229"/>
            <a:ext cx="10611612" cy="4184500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0913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@Twitter</a:t>
            </a:r>
            <a:endParaRPr lang="de-CH" noProof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0DCD5C4-8BD2-455F-ABCB-3179D31049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790407" y="1240258"/>
            <a:ext cx="5542990" cy="4905719"/>
          </a:xfrm>
          <a:prstGeom prst="ellipse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227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Blog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620954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91"/>
            <a:ext cx="17393310" cy="1029870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F1780E6-DE2C-284F-91B8-5F08971F257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02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B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5E6BAEBB-49B4-4A40-B56E-93D5B44B184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86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C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95BD248-4519-5541-9DD6-8772D11EFAA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49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ferent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22020" y="6"/>
            <a:ext cx="18310020" cy="6946252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8046" y="1604229"/>
            <a:ext cx="10611612" cy="4184500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0913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@Twitter</a:t>
            </a:r>
            <a:endParaRPr lang="de-CH" noProof="0"/>
          </a:p>
        </p:txBody>
      </p:sp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790407" y="1240258"/>
            <a:ext cx="5542990" cy="4905719"/>
          </a:xfrm>
          <a:prstGeom prst="ellipse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227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Blog</a:t>
            </a:r>
            <a:endParaRPr lang="de-CH" noProof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28F69D3-E6CD-F342-9D6C-09A4ED564B3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43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B1A05EC-2898-40B2-AA4A-813F3782CFBF}"/>
              </a:ext>
            </a:extLst>
          </p:cNvPr>
          <p:cNvSpPr/>
          <p:nvPr userDrawn="1"/>
        </p:nvSpPr>
        <p:spPr>
          <a:xfrm>
            <a:off x="-22020" y="-1"/>
            <a:ext cx="18310020" cy="9104315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A7EEA1F-718B-4D8D-A87C-5BCF3B5148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862F7C8C-B66A-4CA3-BD15-B2603BB1A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22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8294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B473E93-FC20-4D08-8713-3AE69D779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7" y="272674"/>
            <a:ext cx="14331142" cy="676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8BB577-A660-4EF7-A95E-748B9B583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015" y="1189033"/>
            <a:ext cx="17383842" cy="70216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CB7A18-A8DC-4D2B-8684-60DF641BFE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F19595-8AAD-48F1-B231-FC318D1A3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CD6109-0C89-455B-8E7D-82B3678C3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748148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CB8785-1E02-41B8-87DE-5367246382A1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5154836" y="323827"/>
            <a:ext cx="2761020" cy="48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0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39" r:id="rId2"/>
    <p:sldLayoutId id="2147483741" r:id="rId3"/>
    <p:sldLayoutId id="2147483742" r:id="rId4"/>
    <p:sldLayoutId id="2147483763" r:id="rId5"/>
    <p:sldLayoutId id="2147483764" r:id="rId6"/>
    <p:sldLayoutId id="2147483765" r:id="rId7"/>
    <p:sldLayoutId id="2147483766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43" r:id="rId17"/>
    <p:sldLayoutId id="2147483752" r:id="rId18"/>
    <p:sldLayoutId id="2147483753" r:id="rId19"/>
    <p:sldLayoutId id="2147483755" r:id="rId20"/>
    <p:sldLayoutId id="2147483761" r:id="rId21"/>
    <p:sldLayoutId id="2147483762" r:id="rId22"/>
    <p:sldLayoutId id="2147483734" r:id="rId23"/>
    <p:sldLayoutId id="2147483760" r:id="rId24"/>
    <p:sldLayoutId id="2147483756" r:id="rId25"/>
    <p:sldLayoutId id="2147483757" r:id="rId26"/>
    <p:sldLayoutId id="2147483758" r:id="rId27"/>
    <p:sldLayoutId id="2147483767" r:id="rId28"/>
    <p:sldLayoutId id="2147483768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12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0" Type="http://schemas.openxmlformats.org/officeDocument/2006/relationships/image" Target="../media/image27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.png"/><Relationship Id="rId11" Type="http://schemas.openxmlformats.org/officeDocument/2006/relationships/image" Target="../media/image27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7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8.png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18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12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0" Type="http://schemas.openxmlformats.org/officeDocument/2006/relationships/image" Target="../media/image27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/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stCxn id="5" idx="3"/>
            <a:endCxn id="100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n 29"/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55" name="AutoShape 4"/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59" name="Straight Arrow Connector 58"/>
          <p:cNvCxnSpPr>
            <a:cxnSpLocks/>
            <a:stCxn id="55" idx="3"/>
            <a:endCxn id="100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1" name="Can 20"/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3" name="Straight Arrow Connector 22"/>
          <p:cNvCxnSpPr>
            <a:cxnSpLocks/>
            <a:stCxn id="30" idx="1"/>
            <a:endCxn id="20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stCxn id="20" idx="3"/>
            <a:endCxn id="21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33" name="Can 32"/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35" name="Straight Arrow Connector 34"/>
          <p:cNvCxnSpPr>
            <a:cxnSpLocks/>
            <a:stCxn id="28" idx="3"/>
            <a:endCxn id="33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an 31"/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38" name="Straight Arrow Connector 37"/>
          <p:cNvCxnSpPr>
            <a:cxnSpLocks/>
            <a:stCxn id="32" idx="4"/>
            <a:endCxn id="37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  <a:stCxn id="37" idx="3"/>
            <a:endCxn id="126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48" name="Straight Arrow Connector 47"/>
          <p:cNvCxnSpPr>
            <a:cxnSpLocks/>
            <a:stCxn id="126" idx="1"/>
            <a:endCxn id="4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78968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33" idx="1"/>
            <a:endCxn id="4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n 56"/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60" name="Straight Arrow Connector 59"/>
          <p:cNvCxnSpPr>
            <a:cxnSpLocks/>
            <a:stCxn id="44" idx="3"/>
            <a:endCxn id="5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cxnSp>
        <p:nvCxnSpPr>
          <p:cNvPr id="67" name="Straight Arrow Connector 66"/>
          <p:cNvCxnSpPr>
            <a:cxnSpLocks/>
            <a:stCxn id="21" idx="1"/>
            <a:endCxn id="28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AutoShape 4">
            <a:extLst>
              <a:ext uri="{FF2B5EF4-FFF2-40B4-BE49-F238E27FC236}">
                <a16:creationId xmlns:a16="http://schemas.microsoft.com/office/drawing/2014/main" id="{142B9B8A-CB0A-EA4A-A0B8-6AB8302EAD7D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9DED538-90FE-DA48-9B53-95BFA8479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74" name="Straight Arrow Connector 6">
            <a:extLst>
              <a:ext uri="{FF2B5EF4-FFF2-40B4-BE49-F238E27FC236}">
                <a16:creationId xmlns:a16="http://schemas.microsoft.com/office/drawing/2014/main" id="{F3FF884B-9CC9-8D46-878C-2024D794D22E}"/>
              </a:ext>
            </a:extLst>
          </p:cNvPr>
          <p:cNvCxnSpPr>
            <a:cxnSpLocks/>
            <a:stCxn id="65" idx="3"/>
            <a:endCxn id="100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C63CD4-A8DA-284C-8C11-AE7F4B3B30CB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7C4F3266-3782-8041-B43E-1AF78CE5C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87" name="Picture 6" descr="hnliches Foto">
            <a:extLst>
              <a:ext uri="{FF2B5EF4-FFF2-40B4-BE49-F238E27FC236}">
                <a16:creationId xmlns:a16="http://schemas.microsoft.com/office/drawing/2014/main" id="{CD911221-A822-004B-A820-3DEFEEBAC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6" descr="hnliches Foto">
            <a:extLst>
              <a:ext uri="{FF2B5EF4-FFF2-40B4-BE49-F238E27FC236}">
                <a16:creationId xmlns:a16="http://schemas.microsoft.com/office/drawing/2014/main" id="{EB265343-CBF1-0948-B885-6DD7FE9F0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6" descr="hnliches Foto">
            <a:extLst>
              <a:ext uri="{FF2B5EF4-FFF2-40B4-BE49-F238E27FC236}">
                <a16:creationId xmlns:a16="http://schemas.microsoft.com/office/drawing/2014/main" id="{0DB30C8E-F6A2-6842-8076-98046FDC7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220" y="370280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6" descr="hnliches Foto">
            <a:extLst>
              <a:ext uri="{FF2B5EF4-FFF2-40B4-BE49-F238E27FC236}">
                <a16:creationId xmlns:a16="http://schemas.microsoft.com/office/drawing/2014/main" id="{A67156AB-2085-9C45-9036-188F05EE3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7828" y="6039076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6" descr="hnliches Foto">
            <a:extLst>
              <a:ext uri="{FF2B5EF4-FFF2-40B4-BE49-F238E27FC236}">
                <a16:creationId xmlns:a16="http://schemas.microsoft.com/office/drawing/2014/main" id="{6ECD55A4-2E42-6941-AA36-9ADF89230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4664" y="227625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sqlDB (@ksqlDB) | Twitter">
            <a:extLst>
              <a:ext uri="{FF2B5EF4-FFF2-40B4-BE49-F238E27FC236}">
                <a16:creationId xmlns:a16="http://schemas.microsoft.com/office/drawing/2014/main" id="{B5A08678-1E61-CC40-BF8E-C210C8F40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ksqlDB (@ksqlDB) | Twitter">
            <a:extLst>
              <a:ext uri="{FF2B5EF4-FFF2-40B4-BE49-F238E27FC236}">
                <a16:creationId xmlns:a16="http://schemas.microsoft.com/office/drawing/2014/main" id="{F26F09D9-BE63-5B4C-9BFC-22BACD668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ksqlDB (@ksqlDB) | Twitter">
            <a:extLst>
              <a:ext uri="{FF2B5EF4-FFF2-40B4-BE49-F238E27FC236}">
                <a16:creationId xmlns:a16="http://schemas.microsoft.com/office/drawing/2014/main" id="{74DB272B-99BF-5641-A3AF-3097F922F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F8C966EE-331A-8044-85E1-7DDA15D0FB92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7775323-1F80-E340-B288-C2FE65A4788A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932C2FBC-BC6F-4548-B798-F68872E15412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63" name="Picture 2" descr="ksqlDB (@ksqlDB) | Twitter">
            <a:extLst>
              <a:ext uri="{FF2B5EF4-FFF2-40B4-BE49-F238E27FC236}">
                <a16:creationId xmlns:a16="http://schemas.microsoft.com/office/drawing/2014/main" id="{4CCE0C53-F410-384F-B144-2C49A63E1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Straight Arrow Connector 28">
            <a:extLst>
              <a:ext uri="{FF2B5EF4-FFF2-40B4-BE49-F238E27FC236}">
                <a16:creationId xmlns:a16="http://schemas.microsoft.com/office/drawing/2014/main" id="{42897DF1-DDF4-BC41-86CC-901B5928675B}"/>
              </a:ext>
            </a:extLst>
          </p:cNvPr>
          <p:cNvCxnSpPr>
            <a:cxnSpLocks/>
            <a:stCxn id="33" idx="1"/>
            <a:endCxn id="62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9391C783-CBFA-F648-A276-D08CE7F9CDD8}"/>
              </a:ext>
            </a:extLst>
          </p:cNvPr>
          <p:cNvSpPr/>
          <p:nvPr/>
        </p:nvSpPr>
        <p:spPr>
          <a:xfrm rot="5400000">
            <a:off x="15535929" y="4197379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9" name="Straight Arrow Connector 28">
            <a:extLst>
              <a:ext uri="{FF2B5EF4-FFF2-40B4-BE49-F238E27FC236}">
                <a16:creationId xmlns:a16="http://schemas.microsoft.com/office/drawing/2014/main" id="{5D43820B-8D73-3A4C-853C-B4C8F75FEFFD}"/>
              </a:ext>
            </a:extLst>
          </p:cNvPr>
          <p:cNvCxnSpPr>
            <a:cxnSpLocks/>
            <a:stCxn id="62" idx="3"/>
            <a:endCxn id="77" idx="3"/>
          </p:cNvCxnSpPr>
          <p:nvPr/>
        </p:nvCxnSpPr>
        <p:spPr>
          <a:xfrm flipV="1">
            <a:off x="14415452" y="4699229"/>
            <a:ext cx="780627" cy="132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FC7D0FB2-4FEB-D144-BD11-5C704692249D}"/>
              </a:ext>
            </a:extLst>
          </p:cNvPr>
          <p:cNvSpPr txBox="1"/>
          <p:nvPr/>
        </p:nvSpPr>
        <p:spPr>
          <a:xfrm>
            <a:off x="15130755" y="4962144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6" name="Picture 2" descr="ksqlDB (@ksqlDB) | Twitter">
            <a:extLst>
              <a:ext uri="{FF2B5EF4-FFF2-40B4-BE49-F238E27FC236}">
                <a16:creationId xmlns:a16="http://schemas.microsoft.com/office/drawing/2014/main" id="{820C221A-7B4C-E949-A428-5EAA0A83C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931" y="2623295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Can 103">
            <a:extLst>
              <a:ext uri="{FF2B5EF4-FFF2-40B4-BE49-F238E27FC236}">
                <a16:creationId xmlns:a16="http://schemas.microsoft.com/office/drawing/2014/main" id="{6CC8EEE4-F5F6-124E-A969-0A22F7162C8D}"/>
              </a:ext>
            </a:extLst>
          </p:cNvPr>
          <p:cNvSpPr/>
          <p:nvPr/>
        </p:nvSpPr>
        <p:spPr>
          <a:xfrm rot="5400000">
            <a:off x="12066501" y="22503"/>
            <a:ext cx="216000" cy="90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50" b="1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Raw</a:t>
            </a:r>
          </a:p>
        </p:txBody>
      </p:sp>
      <p:sp>
        <p:nvSpPr>
          <p:cNvPr id="105" name="Can 104">
            <a:extLst>
              <a:ext uri="{FF2B5EF4-FFF2-40B4-BE49-F238E27FC236}">
                <a16:creationId xmlns:a16="http://schemas.microsoft.com/office/drawing/2014/main" id="{FE375AAD-3E48-434A-8C75-A2C1884352AD}"/>
              </a:ext>
            </a:extLst>
          </p:cNvPr>
          <p:cNvSpPr/>
          <p:nvPr/>
        </p:nvSpPr>
        <p:spPr>
          <a:xfrm rot="5400000">
            <a:off x="13100280" y="22503"/>
            <a:ext cx="216000" cy="900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50" b="1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Refined</a:t>
            </a:r>
          </a:p>
        </p:txBody>
      </p:sp>
      <p:sp>
        <p:nvSpPr>
          <p:cNvPr id="106" name="Can 105">
            <a:extLst>
              <a:ext uri="{FF2B5EF4-FFF2-40B4-BE49-F238E27FC236}">
                <a16:creationId xmlns:a16="http://schemas.microsoft.com/office/drawing/2014/main" id="{5DA82BDD-D749-6C4E-B740-131014900EC1}"/>
              </a:ext>
            </a:extLst>
          </p:cNvPr>
          <p:cNvSpPr/>
          <p:nvPr/>
        </p:nvSpPr>
        <p:spPr>
          <a:xfrm rot="5400000">
            <a:off x="14134059" y="22503"/>
            <a:ext cx="216000" cy="9000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50" b="1" dirty="0">
                <a:solidFill>
                  <a:schemeClr val="bg1"/>
                </a:solidFill>
              </a:rPr>
              <a:t>Usage </a:t>
            </a:r>
            <a:r>
              <a:rPr lang="en-GB" sz="1050" b="1" dirty="0" err="1">
                <a:solidFill>
                  <a:schemeClr val="bg1"/>
                </a:solidFill>
              </a:rPr>
              <a:t>Opt</a:t>
            </a:r>
            <a:endParaRPr lang="en-GB" sz="1050" b="1" dirty="0">
              <a:solidFill>
                <a:schemeClr val="bg1"/>
              </a:solidFill>
            </a:endParaRPr>
          </a:p>
        </p:txBody>
      </p:sp>
      <p:sp>
        <p:nvSpPr>
          <p:cNvPr id="84" name="Can 83">
            <a:extLst>
              <a:ext uri="{FF2B5EF4-FFF2-40B4-BE49-F238E27FC236}">
                <a16:creationId xmlns:a16="http://schemas.microsoft.com/office/drawing/2014/main" id="{EC5F50D1-1846-2C46-A41D-F24796652725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100" name="Can 99">
            <a:extLst>
              <a:ext uri="{FF2B5EF4-FFF2-40B4-BE49-F238E27FC236}">
                <a16:creationId xmlns:a16="http://schemas.microsoft.com/office/drawing/2014/main" id="{DD0EE839-D503-A447-947C-AB042FC960DA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2A7FE7CA-99CF-E54C-94BF-B4576B8EF7CA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E000719-71CA-114B-A420-DD9A17292CF8}"/>
              </a:ext>
            </a:extLst>
          </p:cNvPr>
          <p:cNvCxnSpPr>
            <a:cxnSpLocks/>
            <a:stCxn id="100" idx="1"/>
            <a:endCxn id="107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5717127-9A69-6B43-A612-D0128D1B75B2}"/>
              </a:ext>
            </a:extLst>
          </p:cNvPr>
          <p:cNvCxnSpPr>
            <a:cxnSpLocks/>
            <a:stCxn id="107" idx="3"/>
            <a:endCxn id="30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17454BF6-A3C4-304C-9E28-CB69041B0706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667DE95-3BFA-DF47-A20C-9DFC372C9E1A}"/>
              </a:ext>
            </a:extLst>
          </p:cNvPr>
          <p:cNvCxnSpPr>
            <a:cxnSpLocks/>
            <a:stCxn id="112" idx="3"/>
            <a:endCxn id="21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1020E9C-748C-4A4C-937D-930ED134FF6F}"/>
              </a:ext>
            </a:extLst>
          </p:cNvPr>
          <p:cNvCxnSpPr>
            <a:cxnSpLocks/>
            <a:stCxn id="84" idx="1"/>
            <a:endCxn id="112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Can 125">
            <a:extLst>
              <a:ext uri="{FF2B5EF4-FFF2-40B4-BE49-F238E27FC236}">
                <a16:creationId xmlns:a16="http://schemas.microsoft.com/office/drawing/2014/main" id="{AAC4255F-8332-8445-B8A4-CF27CC21FC1B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27" name="Can 126">
            <a:extLst>
              <a:ext uri="{FF2B5EF4-FFF2-40B4-BE49-F238E27FC236}">
                <a16:creationId xmlns:a16="http://schemas.microsoft.com/office/drawing/2014/main" id="{1FD3388C-D9CE-5D48-8571-8C04B12977A1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37" name="Can 136">
            <a:extLst>
              <a:ext uri="{FF2B5EF4-FFF2-40B4-BE49-F238E27FC236}">
                <a16:creationId xmlns:a16="http://schemas.microsoft.com/office/drawing/2014/main" id="{56EFC5EB-5BD7-A24C-A737-D5BCD1BEB0FA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141" name="AutoShape 4">
            <a:extLst>
              <a:ext uri="{FF2B5EF4-FFF2-40B4-BE49-F238E27FC236}">
                <a16:creationId xmlns:a16="http://schemas.microsoft.com/office/drawing/2014/main" id="{62455F9C-D47D-2A49-B9BF-6C3453FD826C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3BAC4735-E010-A14F-AD7C-4AA20AC54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143" name="Straight Arrow Connector 6">
            <a:extLst>
              <a:ext uri="{FF2B5EF4-FFF2-40B4-BE49-F238E27FC236}">
                <a16:creationId xmlns:a16="http://schemas.microsoft.com/office/drawing/2014/main" id="{FD24C76F-04C2-D748-BE24-597C26B50191}"/>
              </a:ext>
            </a:extLst>
          </p:cNvPr>
          <p:cNvCxnSpPr>
            <a:cxnSpLocks/>
            <a:stCxn id="141" idx="3"/>
            <a:endCxn id="15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AutoShape 4">
            <a:extLst>
              <a:ext uri="{FF2B5EF4-FFF2-40B4-BE49-F238E27FC236}">
                <a16:creationId xmlns:a16="http://schemas.microsoft.com/office/drawing/2014/main" id="{DB8A72A2-06BD-1444-9FA6-9E285CB9D5B4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A5DAAF34-1B07-834C-BB3F-77DCFC2EC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146" name="Straight Arrow Connector 58">
            <a:extLst>
              <a:ext uri="{FF2B5EF4-FFF2-40B4-BE49-F238E27FC236}">
                <a16:creationId xmlns:a16="http://schemas.microsoft.com/office/drawing/2014/main" id="{D7CE436C-748E-5148-BA7B-38168D0AC530}"/>
              </a:ext>
            </a:extLst>
          </p:cNvPr>
          <p:cNvCxnSpPr>
            <a:cxnSpLocks/>
            <a:stCxn id="144" idx="3"/>
            <a:endCxn id="15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AutoShape 4">
            <a:extLst>
              <a:ext uri="{FF2B5EF4-FFF2-40B4-BE49-F238E27FC236}">
                <a16:creationId xmlns:a16="http://schemas.microsoft.com/office/drawing/2014/main" id="{36CE0BB8-B5C9-9B42-A721-28CAE6B14552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BFDD4300-07A7-3D4C-BD79-D9E6E6345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150" name="Straight Arrow Connector 6">
            <a:extLst>
              <a:ext uri="{FF2B5EF4-FFF2-40B4-BE49-F238E27FC236}">
                <a16:creationId xmlns:a16="http://schemas.microsoft.com/office/drawing/2014/main" id="{B79C40DF-AB32-014A-97AC-487D861125FE}"/>
              </a:ext>
            </a:extLst>
          </p:cNvPr>
          <p:cNvCxnSpPr>
            <a:cxnSpLocks/>
            <a:stCxn id="148" idx="3"/>
            <a:endCxn id="15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768CB687-1B8F-EF48-AD44-BA3D0F7751BD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2" name="AutoShape 4">
            <a:extLst>
              <a:ext uri="{FF2B5EF4-FFF2-40B4-BE49-F238E27FC236}">
                <a16:creationId xmlns:a16="http://schemas.microsoft.com/office/drawing/2014/main" id="{E64C9A9F-BCDE-4D43-8FD6-1FA01BE4FF0C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A5F8345F-723A-0545-AEC2-606C03E3AA9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1049" name="Multi-document 1048">
            <a:extLst>
              <a:ext uri="{FF2B5EF4-FFF2-40B4-BE49-F238E27FC236}">
                <a16:creationId xmlns:a16="http://schemas.microsoft.com/office/drawing/2014/main" id="{66E39D24-2C4D-6246-B6D2-04CF93D54B74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169" name="Straight Arrow Connector 6">
            <a:extLst>
              <a:ext uri="{FF2B5EF4-FFF2-40B4-BE49-F238E27FC236}">
                <a16:creationId xmlns:a16="http://schemas.microsoft.com/office/drawing/2014/main" id="{004AE517-7FAF-6242-865A-CA5DA6C1F4B9}"/>
              </a:ext>
            </a:extLst>
          </p:cNvPr>
          <p:cNvCxnSpPr>
            <a:cxnSpLocks/>
            <a:stCxn id="152" idx="3"/>
            <a:endCxn id="1049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7D0FEEA4-8E01-F243-BB99-68700C3C4FE1}"/>
              </a:ext>
            </a:extLst>
          </p:cNvPr>
          <p:cNvCxnSpPr>
            <a:cxnSpLocks/>
            <a:stCxn id="1049" idx="3"/>
            <a:endCxn id="157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8B5CD17A-7DD6-3B4B-B418-2278366516E1}"/>
              </a:ext>
            </a:extLst>
          </p:cNvPr>
          <p:cNvCxnSpPr>
            <a:cxnSpLocks/>
            <a:stCxn id="157" idx="3"/>
            <a:endCxn id="84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8" name="Picture 6" descr="hnliches Foto">
            <a:extLst>
              <a:ext uri="{FF2B5EF4-FFF2-40B4-BE49-F238E27FC236}">
                <a16:creationId xmlns:a16="http://schemas.microsoft.com/office/drawing/2014/main" id="{7C0B58C8-1295-2449-862E-33EFD56AE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5010413F-95E4-C840-AB6B-D4D65EC03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1068" name="Rounded Rectangle 1067">
            <a:extLst>
              <a:ext uri="{FF2B5EF4-FFF2-40B4-BE49-F238E27FC236}">
                <a16:creationId xmlns:a16="http://schemas.microsoft.com/office/drawing/2014/main" id="{F1115611-21B7-4144-9379-5A63BE8EEDFC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sp>
        <p:nvSpPr>
          <p:cNvPr id="194" name="Rounded Rectangle 193">
            <a:extLst>
              <a:ext uri="{FF2B5EF4-FFF2-40B4-BE49-F238E27FC236}">
                <a16:creationId xmlns:a16="http://schemas.microsoft.com/office/drawing/2014/main" id="{1198B67B-3AF6-FD4C-BD8A-3FA820262ED6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F6EE2318-1923-6E40-95E6-29E9D3595270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196" name="Rounded Rectangle 195">
            <a:extLst>
              <a:ext uri="{FF2B5EF4-FFF2-40B4-BE49-F238E27FC236}">
                <a16:creationId xmlns:a16="http://schemas.microsoft.com/office/drawing/2014/main" id="{471FD9B5-2B56-854A-B2AD-1C3EF7E9F6D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pic>
        <p:nvPicPr>
          <p:cNvPr id="153" name="Picture 2" descr="Truck Icon 869308">
            <a:extLst>
              <a:ext uri="{FF2B5EF4-FFF2-40B4-BE49-F238E27FC236}">
                <a16:creationId xmlns:a16="http://schemas.microsoft.com/office/drawing/2014/main" id="{2C09EE89-C2F6-1A44-A0E2-32A43DDA9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4" descr="Truck Icon 2300420">
            <a:extLst>
              <a:ext uri="{FF2B5EF4-FFF2-40B4-BE49-F238E27FC236}">
                <a16:creationId xmlns:a16="http://schemas.microsoft.com/office/drawing/2014/main" id="{AB9FA501-4F0E-084F-97FD-615E42BD1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0" name="Rounded Rectangle 229">
            <a:extLst>
              <a:ext uri="{FF2B5EF4-FFF2-40B4-BE49-F238E27FC236}">
                <a16:creationId xmlns:a16="http://schemas.microsoft.com/office/drawing/2014/main" id="{54B5BD10-80D0-D744-BAA2-7F7EC559536E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EFAA2B79-D6B5-5644-B523-DCCA133C507E}"/>
              </a:ext>
            </a:extLst>
          </p:cNvPr>
          <p:cNvCxnSpPr>
            <a:cxnSpLocks/>
            <a:stCxn id="137" idx="4"/>
            <a:endCxn id="230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4" name="Picture 233">
            <a:extLst>
              <a:ext uri="{FF2B5EF4-FFF2-40B4-BE49-F238E27FC236}">
                <a16:creationId xmlns:a16="http://schemas.microsoft.com/office/drawing/2014/main" id="{98108F9E-233D-1E4D-ADDF-7FBC307FE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31D6F1FB-0C33-064D-B370-E1F79CF0AF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C66D1744-F211-D045-AC2B-7C3EF27B7624}"/>
              </a:ext>
            </a:extLst>
          </p:cNvPr>
          <p:cNvCxnSpPr>
            <a:cxnSpLocks/>
            <a:stCxn id="230" idx="3"/>
            <a:endCxn id="127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Rounded Rectangle 242">
            <a:extLst>
              <a:ext uri="{FF2B5EF4-FFF2-40B4-BE49-F238E27FC236}">
                <a16:creationId xmlns:a16="http://schemas.microsoft.com/office/drawing/2014/main" id="{C7A4D307-5ADA-404D-854A-374D44E96F26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244" name="Straight Arrow Connector 112">
            <a:extLst>
              <a:ext uri="{FF2B5EF4-FFF2-40B4-BE49-F238E27FC236}">
                <a16:creationId xmlns:a16="http://schemas.microsoft.com/office/drawing/2014/main" id="{61977629-9B1F-1B4A-9A90-CDBA3D25A7C8}"/>
              </a:ext>
            </a:extLst>
          </p:cNvPr>
          <p:cNvCxnSpPr>
            <a:cxnSpLocks/>
            <a:stCxn id="112" idx="3"/>
            <a:endCxn id="243" idx="1"/>
          </p:cNvCxnSpPr>
          <p:nvPr/>
        </p:nvCxnSpPr>
        <p:spPr>
          <a:xfrm>
            <a:off x="7298846" y="5688659"/>
            <a:ext cx="2440642" cy="8347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112">
            <a:extLst>
              <a:ext uri="{FF2B5EF4-FFF2-40B4-BE49-F238E27FC236}">
                <a16:creationId xmlns:a16="http://schemas.microsoft.com/office/drawing/2014/main" id="{6E852E29-FE81-0C45-9B77-CC04F480200B}"/>
              </a:ext>
            </a:extLst>
          </p:cNvPr>
          <p:cNvCxnSpPr>
            <a:cxnSpLocks/>
            <a:stCxn id="127" idx="1"/>
            <a:endCxn id="24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0" name="Picture 6" descr="hnliches Foto">
            <a:extLst>
              <a:ext uri="{FF2B5EF4-FFF2-40B4-BE49-F238E27FC236}">
                <a16:creationId xmlns:a16="http://schemas.microsoft.com/office/drawing/2014/main" id="{3C38CF0B-4642-4F46-A3B9-BCC295834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1020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2" name="TextBox 251">
            <a:extLst>
              <a:ext uri="{FF2B5EF4-FFF2-40B4-BE49-F238E27FC236}">
                <a16:creationId xmlns:a16="http://schemas.microsoft.com/office/drawing/2014/main" id="{426EC916-3F2F-8B47-94BC-69201E4EE9A3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BAEA5CF-BDA5-2D4A-B04C-326A52830878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0288B785-2DC0-DC44-AF6B-8CA65AF92EF8}"/>
              </a:ext>
            </a:extLst>
          </p:cNvPr>
          <p:cNvSpPr txBox="1"/>
          <p:nvPr/>
        </p:nvSpPr>
        <p:spPr>
          <a:xfrm>
            <a:off x="13786128" y="3035134"/>
            <a:ext cx="279829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254" name="Picture 253">
            <a:extLst>
              <a:ext uri="{FF2B5EF4-FFF2-40B4-BE49-F238E27FC236}">
                <a16:creationId xmlns:a16="http://schemas.microsoft.com/office/drawing/2014/main" id="{B6F3D430-B67B-4D42-8FEE-3D4FDDCA25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56" name="Can 255">
            <a:extLst>
              <a:ext uri="{FF2B5EF4-FFF2-40B4-BE49-F238E27FC236}">
                <a16:creationId xmlns:a16="http://schemas.microsoft.com/office/drawing/2014/main" id="{9574F654-21C6-5047-9FFC-50CBC23B503D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F0AB2E11-D9F3-AB47-BDEC-3AF9E686365C}"/>
              </a:ext>
            </a:extLst>
          </p:cNvPr>
          <p:cNvCxnSpPr>
            <a:cxnSpLocks/>
            <a:stCxn id="243" idx="3"/>
            <a:endCxn id="25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6" name="Rounded Rectangle 275">
            <a:extLst>
              <a:ext uri="{FF2B5EF4-FFF2-40B4-BE49-F238E27FC236}">
                <a16:creationId xmlns:a16="http://schemas.microsoft.com/office/drawing/2014/main" id="{13EC1F5E-B716-F943-BC32-C8252C619D4C}"/>
              </a:ext>
            </a:extLst>
          </p:cNvPr>
          <p:cNvSpPr/>
          <p:nvPr/>
        </p:nvSpPr>
        <p:spPr>
          <a:xfrm>
            <a:off x="8701743" y="3000501"/>
            <a:ext cx="794851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277" name="Straight Arrow Connector 60">
            <a:extLst>
              <a:ext uri="{FF2B5EF4-FFF2-40B4-BE49-F238E27FC236}">
                <a16:creationId xmlns:a16="http://schemas.microsoft.com/office/drawing/2014/main" id="{E05F97A9-B7A8-8C44-8D7C-FF3A177CECF3}"/>
              </a:ext>
            </a:extLst>
          </p:cNvPr>
          <p:cNvCxnSpPr>
            <a:cxnSpLocks/>
            <a:stCxn id="276" idx="1"/>
            <a:endCxn id="21" idx="2"/>
          </p:cNvCxnSpPr>
          <p:nvPr/>
        </p:nvCxnSpPr>
        <p:spPr>
          <a:xfrm rot="10800000" flipV="1">
            <a:off x="8529205" y="3144500"/>
            <a:ext cx="172538" cy="900769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0" name="Picture 6" descr="hnliches Foto">
            <a:extLst>
              <a:ext uri="{FF2B5EF4-FFF2-40B4-BE49-F238E27FC236}">
                <a16:creationId xmlns:a16="http://schemas.microsoft.com/office/drawing/2014/main" id="{A4C8FA48-9BB1-EC46-B5A9-1CDC93C39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2360" y="372645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1" name="Picture 6" descr="hnliches Foto">
            <a:extLst>
              <a:ext uri="{FF2B5EF4-FFF2-40B4-BE49-F238E27FC236}">
                <a16:creationId xmlns:a16="http://schemas.microsoft.com/office/drawing/2014/main" id="{4208DC0E-2EE8-4947-A458-AB579F226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4" name="Picture 2" descr="ksqlDB (@ksqlDB) | Twitter">
            <a:extLst>
              <a:ext uri="{FF2B5EF4-FFF2-40B4-BE49-F238E27FC236}">
                <a16:creationId xmlns:a16="http://schemas.microsoft.com/office/drawing/2014/main" id="{D08AFA44-C82B-E941-B713-F5BF11B41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5" name="Picture 2" descr="ksqlDB (@ksqlDB) | Twitter">
            <a:extLst>
              <a:ext uri="{FF2B5EF4-FFF2-40B4-BE49-F238E27FC236}">
                <a16:creationId xmlns:a16="http://schemas.microsoft.com/office/drawing/2014/main" id="{9795E6B9-DD20-5A4C-A16C-FE62DAAA4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4" name="Rounded Rectangle 293">
            <a:extLst>
              <a:ext uri="{FF2B5EF4-FFF2-40B4-BE49-F238E27FC236}">
                <a16:creationId xmlns:a16="http://schemas.microsoft.com/office/drawing/2014/main" id="{9D61D788-17E4-5042-904F-65CF206D383C}"/>
              </a:ext>
            </a:extLst>
          </p:cNvPr>
          <p:cNvSpPr/>
          <p:nvPr/>
        </p:nvSpPr>
        <p:spPr>
          <a:xfrm>
            <a:off x="17090206" y="6322582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TipBoard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295" name="Rounded Rectangle 294">
            <a:extLst>
              <a:ext uri="{FF2B5EF4-FFF2-40B4-BE49-F238E27FC236}">
                <a16:creationId xmlns:a16="http://schemas.microsoft.com/office/drawing/2014/main" id="{4E24B457-A669-1240-85C8-8834F20F2DB3}"/>
              </a:ext>
            </a:extLst>
          </p:cNvPr>
          <p:cNvSpPr/>
          <p:nvPr/>
        </p:nvSpPr>
        <p:spPr>
          <a:xfrm>
            <a:off x="15772568" y="630384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pic>
        <p:nvPicPr>
          <p:cNvPr id="296" name="Picture 295">
            <a:extLst>
              <a:ext uri="{FF2B5EF4-FFF2-40B4-BE49-F238E27FC236}">
                <a16:creationId xmlns:a16="http://schemas.microsoft.com/office/drawing/2014/main" id="{4639113F-71A1-BA43-B1A0-5FEADEABA0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75326" y="5933252"/>
            <a:ext cx="848906" cy="351271"/>
          </a:xfrm>
          <a:prstGeom prst="rect">
            <a:avLst/>
          </a:prstGeom>
        </p:spPr>
      </p:pic>
      <p:cxnSp>
        <p:nvCxnSpPr>
          <p:cNvPr id="297" name="Straight Arrow Connector 28">
            <a:extLst>
              <a:ext uri="{FF2B5EF4-FFF2-40B4-BE49-F238E27FC236}">
                <a16:creationId xmlns:a16="http://schemas.microsoft.com/office/drawing/2014/main" id="{5A886F69-B2C2-8849-8DEA-0728D70F1C24}"/>
              </a:ext>
            </a:extLst>
          </p:cNvPr>
          <p:cNvCxnSpPr>
            <a:cxnSpLocks/>
            <a:stCxn id="295" idx="3"/>
            <a:endCxn id="294" idx="1"/>
          </p:cNvCxnSpPr>
          <p:nvPr/>
        </p:nvCxnSpPr>
        <p:spPr>
          <a:xfrm>
            <a:off x="16646913" y="6465846"/>
            <a:ext cx="443293" cy="73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8">
            <a:extLst>
              <a:ext uri="{FF2B5EF4-FFF2-40B4-BE49-F238E27FC236}">
                <a16:creationId xmlns:a16="http://schemas.microsoft.com/office/drawing/2014/main" id="{464327D4-520D-7245-B2BA-BF9E76131CD4}"/>
              </a:ext>
            </a:extLst>
          </p:cNvPr>
          <p:cNvCxnSpPr>
            <a:cxnSpLocks/>
            <a:endCxn id="301" idx="1"/>
          </p:cNvCxnSpPr>
          <p:nvPr/>
        </p:nvCxnSpPr>
        <p:spPr>
          <a:xfrm>
            <a:off x="16199779" y="4717335"/>
            <a:ext cx="490192" cy="142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8">
            <a:extLst>
              <a:ext uri="{FF2B5EF4-FFF2-40B4-BE49-F238E27FC236}">
                <a16:creationId xmlns:a16="http://schemas.microsoft.com/office/drawing/2014/main" id="{259F6C0E-DA55-7E4D-B3DE-47484A74AA65}"/>
              </a:ext>
            </a:extLst>
          </p:cNvPr>
          <p:cNvCxnSpPr>
            <a:cxnSpLocks/>
            <a:stCxn id="300" idx="3"/>
            <a:endCxn id="295" idx="1"/>
          </p:cNvCxnSpPr>
          <p:nvPr/>
        </p:nvCxnSpPr>
        <p:spPr>
          <a:xfrm flipH="1">
            <a:off x="15772568" y="2738126"/>
            <a:ext cx="1660577" cy="3727720"/>
          </a:xfrm>
          <a:prstGeom prst="curvedConnector5">
            <a:avLst>
              <a:gd name="adj1" fmla="val -41098"/>
              <a:gd name="adj2" fmla="val 80438"/>
              <a:gd name="adj3" fmla="val 11376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0" name="Rounded Rectangle 299">
            <a:extLst>
              <a:ext uri="{FF2B5EF4-FFF2-40B4-BE49-F238E27FC236}">
                <a16:creationId xmlns:a16="http://schemas.microsoft.com/office/drawing/2014/main" id="{2652745C-EF34-6541-A8D3-DCB7D89B4135}"/>
              </a:ext>
            </a:extLst>
          </p:cNvPr>
          <p:cNvSpPr/>
          <p:nvPr/>
        </p:nvSpPr>
        <p:spPr>
          <a:xfrm>
            <a:off x="16683824" y="2576126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sp>
        <p:nvSpPr>
          <p:cNvPr id="301" name="Rounded Rectangle 300">
            <a:extLst>
              <a:ext uri="{FF2B5EF4-FFF2-40B4-BE49-F238E27FC236}">
                <a16:creationId xmlns:a16="http://schemas.microsoft.com/office/drawing/2014/main" id="{DD8DC125-6C6C-F04E-A175-ED75A8E53A65}"/>
              </a:ext>
            </a:extLst>
          </p:cNvPr>
          <p:cNvSpPr/>
          <p:nvPr/>
        </p:nvSpPr>
        <p:spPr>
          <a:xfrm>
            <a:off x="16689971" y="4556759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cxnSp>
        <p:nvCxnSpPr>
          <p:cNvPr id="302" name="Straight Arrow Connector 28">
            <a:extLst>
              <a:ext uri="{FF2B5EF4-FFF2-40B4-BE49-F238E27FC236}">
                <a16:creationId xmlns:a16="http://schemas.microsoft.com/office/drawing/2014/main" id="{DD06663D-17AE-F54C-965F-73CF9DCFF61B}"/>
              </a:ext>
            </a:extLst>
          </p:cNvPr>
          <p:cNvCxnSpPr>
            <a:cxnSpLocks/>
            <a:stCxn id="301" idx="3"/>
            <a:endCxn id="295" idx="1"/>
          </p:cNvCxnSpPr>
          <p:nvPr/>
        </p:nvCxnSpPr>
        <p:spPr>
          <a:xfrm flipH="1">
            <a:off x="15772568" y="4718759"/>
            <a:ext cx="1666724" cy="1747087"/>
          </a:xfrm>
          <a:prstGeom prst="curvedConnector5">
            <a:avLst>
              <a:gd name="adj1" fmla="val -13716"/>
              <a:gd name="adj2" fmla="val 50000"/>
              <a:gd name="adj3" fmla="val 11371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28">
            <a:extLst>
              <a:ext uri="{FF2B5EF4-FFF2-40B4-BE49-F238E27FC236}">
                <a16:creationId xmlns:a16="http://schemas.microsoft.com/office/drawing/2014/main" id="{117B281E-A970-194A-A05C-036B079F77C2}"/>
              </a:ext>
            </a:extLst>
          </p:cNvPr>
          <p:cNvCxnSpPr>
            <a:cxnSpLocks/>
            <a:endCxn id="300" idx="1"/>
          </p:cNvCxnSpPr>
          <p:nvPr/>
        </p:nvCxnSpPr>
        <p:spPr>
          <a:xfrm flipV="1">
            <a:off x="16190617" y="2738126"/>
            <a:ext cx="493207" cy="667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4" name="Picture 2" descr="ksqlDB (@ksqlDB) | Twitter">
            <a:extLst>
              <a:ext uri="{FF2B5EF4-FFF2-40B4-BE49-F238E27FC236}">
                <a16:creationId xmlns:a16="http://schemas.microsoft.com/office/drawing/2014/main" id="{333F4CAD-CF33-CC4F-BA89-9E1FD90AE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401" y="215227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5" name="Picture 2" descr="ksqlDB (@ksqlDB) | Twitter">
            <a:extLst>
              <a:ext uri="{FF2B5EF4-FFF2-40B4-BE49-F238E27FC236}">
                <a16:creationId xmlns:a16="http://schemas.microsoft.com/office/drawing/2014/main" id="{07F6EB40-2B2B-944E-9B60-F9B7D2E05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0794" y="413637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13BA80A-C72F-8E35-1EF5-6E3C02B3D650}"/>
              </a:ext>
            </a:extLst>
          </p:cNvPr>
          <p:cNvSpPr/>
          <p:nvPr/>
        </p:nvSpPr>
        <p:spPr>
          <a:xfrm>
            <a:off x="10010103" y="241673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Redis</a:t>
            </a:r>
          </a:p>
        </p:txBody>
      </p:sp>
      <p:cxnSp>
        <p:nvCxnSpPr>
          <p:cNvPr id="31" name="Straight Arrow Connector 7">
            <a:extLst>
              <a:ext uri="{FF2B5EF4-FFF2-40B4-BE49-F238E27FC236}">
                <a16:creationId xmlns:a16="http://schemas.microsoft.com/office/drawing/2014/main" id="{280A8B0C-94E1-5ADF-8FE4-95DD7A42236C}"/>
              </a:ext>
            </a:extLst>
          </p:cNvPr>
          <p:cNvCxnSpPr>
            <a:cxnSpLocks/>
            <a:stCxn id="21" idx="1"/>
            <a:endCxn id="27" idx="1"/>
          </p:cNvCxnSpPr>
          <p:nvPr/>
        </p:nvCxnSpPr>
        <p:spPr>
          <a:xfrm flipV="1">
            <a:off x="9063318" y="2578739"/>
            <a:ext cx="946785" cy="1628531"/>
          </a:xfrm>
          <a:prstGeom prst="curvedConnector3">
            <a:avLst>
              <a:gd name="adj1" fmla="val 57861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F036075B-50FA-5347-6BA4-EEE43B21F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6178" y="2102883"/>
            <a:ext cx="497152" cy="223081"/>
          </a:xfrm>
          <a:prstGeom prst="rect">
            <a:avLst/>
          </a:prstGeom>
        </p:spPr>
      </p:pic>
      <p:sp>
        <p:nvSpPr>
          <p:cNvPr id="36" name="Can 35">
            <a:extLst>
              <a:ext uri="{FF2B5EF4-FFF2-40B4-BE49-F238E27FC236}">
                <a16:creationId xmlns:a16="http://schemas.microsoft.com/office/drawing/2014/main" id="{2DF896B6-FD4D-BD9E-DA21-53402822CD3C}"/>
              </a:ext>
            </a:extLst>
          </p:cNvPr>
          <p:cNvSpPr/>
          <p:nvPr/>
        </p:nvSpPr>
        <p:spPr>
          <a:xfrm>
            <a:off x="11610680" y="2405602"/>
            <a:ext cx="557526" cy="341875"/>
          </a:xfrm>
          <a:prstGeom prst="ca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406F318-C69E-B6ED-D07F-0F8629CC74F1}"/>
              </a:ext>
            </a:extLst>
          </p:cNvPr>
          <p:cNvCxnSpPr>
            <a:cxnSpLocks/>
            <a:stCxn id="27" idx="3"/>
            <a:endCxn id="36" idx="2"/>
          </p:cNvCxnSpPr>
          <p:nvPr/>
        </p:nvCxnSpPr>
        <p:spPr>
          <a:xfrm flipV="1">
            <a:off x="10884448" y="2576540"/>
            <a:ext cx="726232" cy="219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Redis - Wikipedia">
            <a:extLst>
              <a:ext uri="{FF2B5EF4-FFF2-40B4-BE49-F238E27FC236}">
                <a16:creationId xmlns:a16="http://schemas.microsoft.com/office/drawing/2014/main" id="{901CDFA4-0972-F722-838C-61D417698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542" y="2131266"/>
            <a:ext cx="612955" cy="20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395F70A-A37B-FB17-7567-61BC3ADA1AE7}"/>
              </a:ext>
            </a:extLst>
          </p:cNvPr>
          <p:cNvSpPr/>
          <p:nvPr/>
        </p:nvSpPr>
        <p:spPr>
          <a:xfrm>
            <a:off x="10003950" y="3050638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S3</a:t>
            </a:r>
          </a:p>
        </p:txBody>
      </p:sp>
      <p:sp>
        <p:nvSpPr>
          <p:cNvPr id="43" name="Manual Operation 42">
            <a:extLst>
              <a:ext uri="{FF2B5EF4-FFF2-40B4-BE49-F238E27FC236}">
                <a16:creationId xmlns:a16="http://schemas.microsoft.com/office/drawing/2014/main" id="{E4922FA0-C702-B12B-C31E-9B3C9B8404A6}"/>
              </a:ext>
            </a:extLst>
          </p:cNvPr>
          <p:cNvSpPr/>
          <p:nvPr/>
        </p:nvSpPr>
        <p:spPr>
          <a:xfrm>
            <a:off x="11599255" y="3073561"/>
            <a:ext cx="557527" cy="288534"/>
          </a:xfrm>
          <a:prstGeom prst="flowChartManualOperatio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5" name="Picture 2" descr="MinIO | Understand the guidelines for using MinIO's marks">
            <a:extLst>
              <a:ext uri="{FF2B5EF4-FFF2-40B4-BE49-F238E27FC236}">
                <a16:creationId xmlns:a16="http://schemas.microsoft.com/office/drawing/2014/main" id="{384034E5-8FD3-5567-F5EA-39617E736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114" y="2854159"/>
            <a:ext cx="669383" cy="10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0B3398A-21E7-6020-9F0A-8255EB711AC1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10878295" y="3212638"/>
            <a:ext cx="776713" cy="51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7">
            <a:extLst>
              <a:ext uri="{FF2B5EF4-FFF2-40B4-BE49-F238E27FC236}">
                <a16:creationId xmlns:a16="http://schemas.microsoft.com/office/drawing/2014/main" id="{764AF6CA-7AA6-A38D-BA8E-2E05948A3837}"/>
              </a:ext>
            </a:extLst>
          </p:cNvPr>
          <p:cNvCxnSpPr>
            <a:cxnSpLocks/>
            <a:stCxn id="21" idx="1"/>
            <a:endCxn id="42" idx="1"/>
          </p:cNvCxnSpPr>
          <p:nvPr/>
        </p:nvCxnSpPr>
        <p:spPr>
          <a:xfrm flipV="1">
            <a:off x="9063318" y="3212638"/>
            <a:ext cx="940632" cy="994632"/>
          </a:xfrm>
          <a:prstGeom prst="curvedConnector3">
            <a:avLst>
              <a:gd name="adj1" fmla="val 64695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8366B85E-DFAA-00F6-3BB7-B15BE0EA0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754" y="2779437"/>
            <a:ext cx="497152" cy="22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3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3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F70D60BB-761E-A74A-96FF-C31FF8D061D4}"/>
              </a:ext>
            </a:extLst>
          </p:cNvPr>
          <p:cNvSpPr/>
          <p:nvPr/>
        </p:nvSpPr>
        <p:spPr>
          <a:xfrm>
            <a:off x="125356" y="56450"/>
            <a:ext cx="9864030" cy="1432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10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77290" y="3663072"/>
            <a:ext cx="324000" cy="108839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83488" y="4200054"/>
            <a:ext cx="65600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pic>
        <p:nvPicPr>
          <p:cNvPr id="88" name="Picture 6" descr="hnliches Foto">
            <a:extLst>
              <a:ext uri="{FF2B5EF4-FFF2-40B4-BE49-F238E27FC236}">
                <a16:creationId xmlns:a16="http://schemas.microsoft.com/office/drawing/2014/main" id="{73A5F457-9E04-4243-BF44-2278113C8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ksqlDB (@ksqlDB) | Twitter">
            <a:extLst>
              <a:ext uri="{FF2B5EF4-FFF2-40B4-BE49-F238E27FC236}">
                <a16:creationId xmlns:a16="http://schemas.microsoft.com/office/drawing/2014/main" id="{5FB4E03A-CE83-A24B-B885-255C330B0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ksqlDB (@ksqlDB) | Twitter">
            <a:extLst>
              <a:ext uri="{FF2B5EF4-FFF2-40B4-BE49-F238E27FC236}">
                <a16:creationId xmlns:a16="http://schemas.microsoft.com/office/drawing/2014/main" id="{F2933C37-7B7A-3A4B-B486-A80AEF05C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0AF500A-56B9-2EC7-9F5C-D5D485D3C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63" y="2371844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549FA3F-CEF8-0D8B-D6BE-234FE364AC72}"/>
              </a:ext>
            </a:extLst>
          </p:cNvPr>
          <p:cNvSpPr/>
          <p:nvPr/>
        </p:nvSpPr>
        <p:spPr>
          <a:xfrm>
            <a:off x="10010103" y="241673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Redis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81CBC33-3972-5F07-334F-D799BA158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6178" y="2102883"/>
            <a:ext cx="497152" cy="223081"/>
          </a:xfrm>
          <a:prstGeom prst="rect">
            <a:avLst/>
          </a:prstGeom>
        </p:spPr>
      </p:pic>
      <p:sp>
        <p:nvSpPr>
          <p:cNvPr id="74" name="Can 73">
            <a:extLst>
              <a:ext uri="{FF2B5EF4-FFF2-40B4-BE49-F238E27FC236}">
                <a16:creationId xmlns:a16="http://schemas.microsoft.com/office/drawing/2014/main" id="{D55BB1AE-2643-A3D9-1AA2-8C974FCAF2A5}"/>
              </a:ext>
            </a:extLst>
          </p:cNvPr>
          <p:cNvSpPr/>
          <p:nvPr/>
        </p:nvSpPr>
        <p:spPr>
          <a:xfrm>
            <a:off x="11610680" y="2405602"/>
            <a:ext cx="557526" cy="341875"/>
          </a:xfrm>
          <a:prstGeom prst="ca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1D1A783-1890-E276-D45D-89299D6B1564}"/>
              </a:ext>
            </a:extLst>
          </p:cNvPr>
          <p:cNvCxnSpPr>
            <a:cxnSpLocks/>
            <a:stCxn id="3" idx="3"/>
            <a:endCxn id="74" idx="2"/>
          </p:cNvCxnSpPr>
          <p:nvPr/>
        </p:nvCxnSpPr>
        <p:spPr>
          <a:xfrm flipV="1">
            <a:off x="10884448" y="2576540"/>
            <a:ext cx="726232" cy="219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6" name="Picture 2" descr="Redis - Wikipedia">
            <a:extLst>
              <a:ext uri="{FF2B5EF4-FFF2-40B4-BE49-F238E27FC236}">
                <a16:creationId xmlns:a16="http://schemas.microsoft.com/office/drawing/2014/main" id="{FA35DC13-8018-2B93-B11F-AAB8AA0CE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542" y="2131266"/>
            <a:ext cx="612955" cy="20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186F37C5-6848-FC6E-C81D-EB9D0ABFA29C}"/>
              </a:ext>
            </a:extLst>
          </p:cNvPr>
          <p:cNvSpPr/>
          <p:nvPr/>
        </p:nvSpPr>
        <p:spPr>
          <a:xfrm>
            <a:off x="10003950" y="3050638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S3</a:t>
            </a:r>
          </a:p>
        </p:txBody>
      </p:sp>
      <p:sp>
        <p:nvSpPr>
          <p:cNvPr id="78" name="Manual Operation 77">
            <a:extLst>
              <a:ext uri="{FF2B5EF4-FFF2-40B4-BE49-F238E27FC236}">
                <a16:creationId xmlns:a16="http://schemas.microsoft.com/office/drawing/2014/main" id="{3F25A41C-F4CB-4AEE-7CA4-F9E1D8ECE5B5}"/>
              </a:ext>
            </a:extLst>
          </p:cNvPr>
          <p:cNvSpPr/>
          <p:nvPr/>
        </p:nvSpPr>
        <p:spPr>
          <a:xfrm>
            <a:off x="11599255" y="3073561"/>
            <a:ext cx="557527" cy="288534"/>
          </a:xfrm>
          <a:prstGeom prst="flowChartManualOperatio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79" name="Picture 2" descr="MinIO | Understand the guidelines for using MinIO's marks">
            <a:extLst>
              <a:ext uri="{FF2B5EF4-FFF2-40B4-BE49-F238E27FC236}">
                <a16:creationId xmlns:a16="http://schemas.microsoft.com/office/drawing/2014/main" id="{7426D216-0DA1-F62C-ECFE-BECECD426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114" y="2854159"/>
            <a:ext cx="669383" cy="10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2831EB8-E5A8-F622-9936-43862A3AFD4E}"/>
              </a:ext>
            </a:extLst>
          </p:cNvPr>
          <p:cNvCxnSpPr>
            <a:cxnSpLocks/>
            <a:stCxn id="77" idx="3"/>
            <a:endCxn id="78" idx="1"/>
          </p:cNvCxnSpPr>
          <p:nvPr/>
        </p:nvCxnSpPr>
        <p:spPr>
          <a:xfrm>
            <a:off x="10878295" y="3212638"/>
            <a:ext cx="776713" cy="51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7">
            <a:extLst>
              <a:ext uri="{FF2B5EF4-FFF2-40B4-BE49-F238E27FC236}">
                <a16:creationId xmlns:a16="http://schemas.microsoft.com/office/drawing/2014/main" id="{F165820E-5862-20AE-1C00-ECDFCFD810E1}"/>
              </a:ext>
            </a:extLst>
          </p:cNvPr>
          <p:cNvCxnSpPr>
            <a:cxnSpLocks/>
            <a:endCxn id="77" idx="1"/>
          </p:cNvCxnSpPr>
          <p:nvPr/>
        </p:nvCxnSpPr>
        <p:spPr>
          <a:xfrm flipV="1">
            <a:off x="9063318" y="3212638"/>
            <a:ext cx="940632" cy="994632"/>
          </a:xfrm>
          <a:prstGeom prst="curvedConnector3">
            <a:avLst>
              <a:gd name="adj1" fmla="val 64695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2" name="Picture 81">
            <a:extLst>
              <a:ext uri="{FF2B5EF4-FFF2-40B4-BE49-F238E27FC236}">
                <a16:creationId xmlns:a16="http://schemas.microsoft.com/office/drawing/2014/main" id="{193AFBD3-5B7B-7AAC-9A7A-FAB29431F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754" y="2779437"/>
            <a:ext cx="497152" cy="223081"/>
          </a:xfrm>
          <a:prstGeom prst="rect">
            <a:avLst/>
          </a:prstGeom>
        </p:spPr>
      </p:pic>
      <p:cxnSp>
        <p:nvCxnSpPr>
          <p:cNvPr id="83" name="Straight Arrow Connector 7">
            <a:extLst>
              <a:ext uri="{FF2B5EF4-FFF2-40B4-BE49-F238E27FC236}">
                <a16:creationId xmlns:a16="http://schemas.microsoft.com/office/drawing/2014/main" id="{0047B4E1-45FA-4BE0-3D27-D3DDCEA3FD38}"/>
              </a:ext>
            </a:extLst>
          </p:cNvPr>
          <p:cNvCxnSpPr>
            <a:cxnSpLocks/>
          </p:cNvCxnSpPr>
          <p:nvPr/>
        </p:nvCxnSpPr>
        <p:spPr>
          <a:xfrm flipV="1">
            <a:off x="9063318" y="2578739"/>
            <a:ext cx="946785" cy="1628531"/>
          </a:xfrm>
          <a:prstGeom prst="curvedConnector3">
            <a:avLst>
              <a:gd name="adj1" fmla="val 57861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4" name="Picture 83" descr="ksqlDB (@ksqlDB) | Twitter">
            <a:extLst>
              <a:ext uri="{FF2B5EF4-FFF2-40B4-BE49-F238E27FC236}">
                <a16:creationId xmlns:a16="http://schemas.microsoft.com/office/drawing/2014/main" id="{93A30E92-FE3A-6496-D255-1FC84E4D9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931" y="2623295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8D123CB2-4EE4-50C3-ECA2-C014FC72DF50}"/>
              </a:ext>
            </a:extLst>
          </p:cNvPr>
          <p:cNvSpPr/>
          <p:nvPr/>
        </p:nvSpPr>
        <p:spPr>
          <a:xfrm>
            <a:off x="8701743" y="3000501"/>
            <a:ext cx="794851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87" name="Straight Arrow Connector 60">
            <a:extLst>
              <a:ext uri="{FF2B5EF4-FFF2-40B4-BE49-F238E27FC236}">
                <a16:creationId xmlns:a16="http://schemas.microsoft.com/office/drawing/2014/main" id="{076C0B05-9B5A-66C1-C70A-921A1E6B1763}"/>
              </a:ext>
            </a:extLst>
          </p:cNvPr>
          <p:cNvCxnSpPr>
            <a:cxnSpLocks/>
            <a:stCxn id="86" idx="1"/>
          </p:cNvCxnSpPr>
          <p:nvPr/>
        </p:nvCxnSpPr>
        <p:spPr>
          <a:xfrm rot="10800000" flipV="1">
            <a:off x="8529205" y="3144500"/>
            <a:ext cx="172538" cy="900769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59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8D163AA9-9606-DD41-AF9F-34FB478426B1}"/>
              </a:ext>
            </a:extLst>
          </p:cNvPr>
          <p:cNvSpPr/>
          <p:nvPr/>
        </p:nvSpPr>
        <p:spPr>
          <a:xfrm>
            <a:off x="12600065" y="2140216"/>
            <a:ext cx="3904952" cy="24420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11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0652" y="3659710"/>
            <a:ext cx="324000" cy="109512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90212" y="4200054"/>
            <a:ext cx="649276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76701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87" name="Picture 6" descr="hnliches Foto">
            <a:extLst>
              <a:ext uri="{FF2B5EF4-FFF2-40B4-BE49-F238E27FC236}">
                <a16:creationId xmlns:a16="http://schemas.microsoft.com/office/drawing/2014/main" id="{F8BC5E65-738D-4547-99D8-8FEF85519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ksqlDB (@ksqlDB) | Twitter">
            <a:extLst>
              <a:ext uri="{FF2B5EF4-FFF2-40B4-BE49-F238E27FC236}">
                <a16:creationId xmlns:a16="http://schemas.microsoft.com/office/drawing/2014/main" id="{94079921-5158-A541-9D4F-8D61DC686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ksqlDB (@ksqlDB) | Twitter">
            <a:extLst>
              <a:ext uri="{FF2B5EF4-FFF2-40B4-BE49-F238E27FC236}">
                <a16:creationId xmlns:a16="http://schemas.microsoft.com/office/drawing/2014/main" id="{7BC3A786-E4A9-1A4B-B7E0-17DECD560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9CE059A6-2329-93BA-150A-D1A505B572C2}"/>
              </a:ext>
            </a:extLst>
          </p:cNvPr>
          <p:cNvCxnSpPr>
            <a:cxnSpLocks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1768083-E4F1-ED72-E3D2-F2AA8BBFC33F}"/>
              </a:ext>
            </a:extLst>
          </p:cNvPr>
          <p:cNvCxnSpPr>
            <a:cxnSpLocks/>
          </p:cNvCxnSpPr>
          <p:nvPr/>
        </p:nvCxnSpPr>
        <p:spPr>
          <a:xfrm flipV="1">
            <a:off x="9083488" y="4200054"/>
            <a:ext cx="65600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74A82BB0-F1A6-9E1B-B3A0-1B8E62696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A349A9C3-C1C7-BBF3-839B-EAA6C110577C}"/>
              </a:ext>
            </a:extLst>
          </p:cNvPr>
          <p:cNvSpPr/>
          <p:nvPr/>
        </p:nvSpPr>
        <p:spPr>
          <a:xfrm>
            <a:off x="10010103" y="241673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Redis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09170C35-C391-1F0E-0946-9F1112C5F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6178" y="2102883"/>
            <a:ext cx="497152" cy="223081"/>
          </a:xfrm>
          <a:prstGeom prst="rect">
            <a:avLst/>
          </a:prstGeom>
        </p:spPr>
      </p:pic>
      <p:sp>
        <p:nvSpPr>
          <p:cNvPr id="81" name="Can 80">
            <a:extLst>
              <a:ext uri="{FF2B5EF4-FFF2-40B4-BE49-F238E27FC236}">
                <a16:creationId xmlns:a16="http://schemas.microsoft.com/office/drawing/2014/main" id="{A1FA86BD-C96E-8B9F-358A-0CFCB28E5255}"/>
              </a:ext>
            </a:extLst>
          </p:cNvPr>
          <p:cNvSpPr/>
          <p:nvPr/>
        </p:nvSpPr>
        <p:spPr>
          <a:xfrm>
            <a:off x="11610680" y="2405602"/>
            <a:ext cx="557526" cy="341875"/>
          </a:xfrm>
          <a:prstGeom prst="ca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A54B520-2B76-C179-6127-F9F4DA63623A}"/>
              </a:ext>
            </a:extLst>
          </p:cNvPr>
          <p:cNvCxnSpPr>
            <a:cxnSpLocks/>
            <a:stCxn id="79" idx="3"/>
            <a:endCxn id="81" idx="2"/>
          </p:cNvCxnSpPr>
          <p:nvPr/>
        </p:nvCxnSpPr>
        <p:spPr>
          <a:xfrm flipV="1">
            <a:off x="10884448" y="2576540"/>
            <a:ext cx="726232" cy="219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6" name="Picture 2" descr="Redis - Wikipedia">
            <a:extLst>
              <a:ext uri="{FF2B5EF4-FFF2-40B4-BE49-F238E27FC236}">
                <a16:creationId xmlns:a16="http://schemas.microsoft.com/office/drawing/2014/main" id="{072B145D-B2B5-86D1-63C4-E7A3863C9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542" y="2131266"/>
            <a:ext cx="612955" cy="20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36B5D556-BA34-2348-E121-5A3A806CC503}"/>
              </a:ext>
            </a:extLst>
          </p:cNvPr>
          <p:cNvSpPr/>
          <p:nvPr/>
        </p:nvSpPr>
        <p:spPr>
          <a:xfrm>
            <a:off x="10003950" y="3050638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S3</a:t>
            </a:r>
          </a:p>
        </p:txBody>
      </p:sp>
      <p:sp>
        <p:nvSpPr>
          <p:cNvPr id="94" name="Manual Operation 93">
            <a:extLst>
              <a:ext uri="{FF2B5EF4-FFF2-40B4-BE49-F238E27FC236}">
                <a16:creationId xmlns:a16="http://schemas.microsoft.com/office/drawing/2014/main" id="{1AF183CD-36D2-4A81-B4E7-BE7665FE220D}"/>
              </a:ext>
            </a:extLst>
          </p:cNvPr>
          <p:cNvSpPr/>
          <p:nvPr/>
        </p:nvSpPr>
        <p:spPr>
          <a:xfrm>
            <a:off x="11599255" y="3073561"/>
            <a:ext cx="557527" cy="288534"/>
          </a:xfrm>
          <a:prstGeom prst="flowChartManualOperatio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95" name="Picture 2" descr="MinIO | Understand the guidelines for using MinIO's marks">
            <a:extLst>
              <a:ext uri="{FF2B5EF4-FFF2-40B4-BE49-F238E27FC236}">
                <a16:creationId xmlns:a16="http://schemas.microsoft.com/office/drawing/2014/main" id="{21F71605-A4EB-E073-59DA-A9DE7B956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114" y="2854159"/>
            <a:ext cx="669383" cy="10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0395C668-1523-D842-B8E3-66DD3145A2AE}"/>
              </a:ext>
            </a:extLst>
          </p:cNvPr>
          <p:cNvCxnSpPr>
            <a:cxnSpLocks/>
            <a:stCxn id="93" idx="3"/>
            <a:endCxn id="94" idx="1"/>
          </p:cNvCxnSpPr>
          <p:nvPr/>
        </p:nvCxnSpPr>
        <p:spPr>
          <a:xfrm>
            <a:off x="10878295" y="3212638"/>
            <a:ext cx="776713" cy="51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7">
            <a:extLst>
              <a:ext uri="{FF2B5EF4-FFF2-40B4-BE49-F238E27FC236}">
                <a16:creationId xmlns:a16="http://schemas.microsoft.com/office/drawing/2014/main" id="{68866389-CAFE-DAA7-CA69-E1E21856FBFF}"/>
              </a:ext>
            </a:extLst>
          </p:cNvPr>
          <p:cNvCxnSpPr>
            <a:cxnSpLocks/>
            <a:endCxn id="93" idx="1"/>
          </p:cNvCxnSpPr>
          <p:nvPr/>
        </p:nvCxnSpPr>
        <p:spPr>
          <a:xfrm flipV="1">
            <a:off x="9063318" y="3212638"/>
            <a:ext cx="940632" cy="994632"/>
          </a:xfrm>
          <a:prstGeom prst="curvedConnector3">
            <a:avLst>
              <a:gd name="adj1" fmla="val 64695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8" name="Picture 97">
            <a:extLst>
              <a:ext uri="{FF2B5EF4-FFF2-40B4-BE49-F238E27FC236}">
                <a16:creationId xmlns:a16="http://schemas.microsoft.com/office/drawing/2014/main" id="{0BD6E0AF-E30B-42E5-29FC-2DC3258A6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754" y="2779437"/>
            <a:ext cx="497152" cy="223081"/>
          </a:xfrm>
          <a:prstGeom prst="rect">
            <a:avLst/>
          </a:prstGeom>
        </p:spPr>
      </p:pic>
      <p:cxnSp>
        <p:nvCxnSpPr>
          <p:cNvPr id="99" name="Straight Arrow Connector 7">
            <a:extLst>
              <a:ext uri="{FF2B5EF4-FFF2-40B4-BE49-F238E27FC236}">
                <a16:creationId xmlns:a16="http://schemas.microsoft.com/office/drawing/2014/main" id="{EB785C0C-2FEB-0A52-EC76-EDD177D1616D}"/>
              </a:ext>
            </a:extLst>
          </p:cNvPr>
          <p:cNvCxnSpPr>
            <a:cxnSpLocks/>
          </p:cNvCxnSpPr>
          <p:nvPr/>
        </p:nvCxnSpPr>
        <p:spPr>
          <a:xfrm flipV="1">
            <a:off x="9063318" y="2578739"/>
            <a:ext cx="946785" cy="1628531"/>
          </a:xfrm>
          <a:prstGeom prst="curvedConnector3">
            <a:avLst>
              <a:gd name="adj1" fmla="val 57861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 descr="ksqlDB (@ksqlDB) | Twitter">
            <a:extLst>
              <a:ext uri="{FF2B5EF4-FFF2-40B4-BE49-F238E27FC236}">
                <a16:creationId xmlns:a16="http://schemas.microsoft.com/office/drawing/2014/main" id="{4A569676-5537-8DFF-66A8-8B5F39B18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931" y="2623295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F2C3C20C-8A54-7275-EE64-44451E1089EA}"/>
              </a:ext>
            </a:extLst>
          </p:cNvPr>
          <p:cNvSpPr/>
          <p:nvPr/>
        </p:nvSpPr>
        <p:spPr>
          <a:xfrm>
            <a:off x="8701743" y="3000501"/>
            <a:ext cx="794851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02" name="Straight Arrow Connector 60">
            <a:extLst>
              <a:ext uri="{FF2B5EF4-FFF2-40B4-BE49-F238E27FC236}">
                <a16:creationId xmlns:a16="http://schemas.microsoft.com/office/drawing/2014/main" id="{EFC120F0-3089-8CB5-BAE6-BA76269E95E7}"/>
              </a:ext>
            </a:extLst>
          </p:cNvPr>
          <p:cNvCxnSpPr>
            <a:cxnSpLocks/>
            <a:stCxn id="101" idx="1"/>
          </p:cNvCxnSpPr>
          <p:nvPr/>
        </p:nvCxnSpPr>
        <p:spPr>
          <a:xfrm rot="10800000" flipV="1">
            <a:off x="8529205" y="3144500"/>
            <a:ext cx="172538" cy="900769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73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A2486683-119F-8447-BE05-643A9CF5AA02}"/>
              </a:ext>
            </a:extLst>
          </p:cNvPr>
          <p:cNvSpPr/>
          <p:nvPr/>
        </p:nvSpPr>
        <p:spPr>
          <a:xfrm>
            <a:off x="12740300" y="4102380"/>
            <a:ext cx="3645481" cy="11251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12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53271" y="3672669"/>
            <a:ext cx="324000" cy="10692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76372" cy="10939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69"/>
            <a:ext cx="681825" cy="148139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49871" y="4200054"/>
            <a:ext cx="689617" cy="7215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74938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6" descr="hnliches Foto">
            <a:extLst>
              <a:ext uri="{FF2B5EF4-FFF2-40B4-BE49-F238E27FC236}">
                <a16:creationId xmlns:a16="http://schemas.microsoft.com/office/drawing/2014/main" id="{F6CB86D0-2977-914B-A10F-839BEC1B8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2" descr="ksqlDB (@ksqlDB) | Twitter">
            <a:extLst>
              <a:ext uri="{FF2B5EF4-FFF2-40B4-BE49-F238E27FC236}">
                <a16:creationId xmlns:a16="http://schemas.microsoft.com/office/drawing/2014/main" id="{D97595C9-D1C9-7145-A8B3-2CE55A164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ksqlDB (@ksqlDB) | Twitter">
            <a:extLst>
              <a:ext uri="{FF2B5EF4-FFF2-40B4-BE49-F238E27FC236}">
                <a16:creationId xmlns:a16="http://schemas.microsoft.com/office/drawing/2014/main" id="{46165C3F-343B-8C4C-9E1A-BDE88B534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FAF851C-0013-7411-36EB-F1244B57DDAD}"/>
              </a:ext>
            </a:extLst>
          </p:cNvPr>
          <p:cNvCxnSpPr>
            <a:cxnSpLocks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CBA9291-A52B-E609-7761-34E64C222E2F}"/>
              </a:ext>
            </a:extLst>
          </p:cNvPr>
          <p:cNvCxnSpPr>
            <a:cxnSpLocks/>
          </p:cNvCxnSpPr>
          <p:nvPr/>
        </p:nvCxnSpPr>
        <p:spPr>
          <a:xfrm flipV="1">
            <a:off x="9090212" y="4200054"/>
            <a:ext cx="649276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567FE25-2470-5DEC-318B-B519E28DF4B0}"/>
              </a:ext>
            </a:extLst>
          </p:cNvPr>
          <p:cNvSpPr/>
          <p:nvPr/>
        </p:nvSpPr>
        <p:spPr>
          <a:xfrm>
            <a:off x="10010103" y="241673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Redis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EF8FA22F-4506-2813-7364-4F00EB365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6178" y="2102883"/>
            <a:ext cx="497152" cy="223081"/>
          </a:xfrm>
          <a:prstGeom prst="rect">
            <a:avLst/>
          </a:prstGeom>
        </p:spPr>
      </p:pic>
      <p:sp>
        <p:nvSpPr>
          <p:cNvPr id="80" name="Can 79">
            <a:extLst>
              <a:ext uri="{FF2B5EF4-FFF2-40B4-BE49-F238E27FC236}">
                <a16:creationId xmlns:a16="http://schemas.microsoft.com/office/drawing/2014/main" id="{A31A456A-4C97-BC7D-A3AC-E9732DF5EE82}"/>
              </a:ext>
            </a:extLst>
          </p:cNvPr>
          <p:cNvSpPr/>
          <p:nvPr/>
        </p:nvSpPr>
        <p:spPr>
          <a:xfrm>
            <a:off x="11610680" y="2405602"/>
            <a:ext cx="557526" cy="341875"/>
          </a:xfrm>
          <a:prstGeom prst="ca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08B5F0A-D133-E3B9-1304-871ABA48CDA1}"/>
              </a:ext>
            </a:extLst>
          </p:cNvPr>
          <p:cNvCxnSpPr>
            <a:cxnSpLocks/>
            <a:stCxn id="30" idx="3"/>
            <a:endCxn id="80" idx="2"/>
          </p:cNvCxnSpPr>
          <p:nvPr/>
        </p:nvCxnSpPr>
        <p:spPr>
          <a:xfrm flipV="1">
            <a:off x="10884448" y="2576540"/>
            <a:ext cx="726232" cy="219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2" name="Picture 2" descr="Redis - Wikipedia">
            <a:extLst>
              <a:ext uri="{FF2B5EF4-FFF2-40B4-BE49-F238E27FC236}">
                <a16:creationId xmlns:a16="http://schemas.microsoft.com/office/drawing/2014/main" id="{A39BB7AD-B84A-156C-0F1B-BDDE1201E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542" y="2131266"/>
            <a:ext cx="612955" cy="20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49E30E34-CCE6-F7F9-5AF9-5181E41C292C}"/>
              </a:ext>
            </a:extLst>
          </p:cNvPr>
          <p:cNvSpPr/>
          <p:nvPr/>
        </p:nvSpPr>
        <p:spPr>
          <a:xfrm>
            <a:off x="10003950" y="3050638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S3</a:t>
            </a:r>
          </a:p>
        </p:txBody>
      </p:sp>
      <p:sp>
        <p:nvSpPr>
          <p:cNvPr id="91" name="Manual Operation 90">
            <a:extLst>
              <a:ext uri="{FF2B5EF4-FFF2-40B4-BE49-F238E27FC236}">
                <a16:creationId xmlns:a16="http://schemas.microsoft.com/office/drawing/2014/main" id="{84290720-6306-CF29-6BD6-1C14E85989F7}"/>
              </a:ext>
            </a:extLst>
          </p:cNvPr>
          <p:cNvSpPr/>
          <p:nvPr/>
        </p:nvSpPr>
        <p:spPr>
          <a:xfrm>
            <a:off x="11599255" y="3073561"/>
            <a:ext cx="557527" cy="288534"/>
          </a:xfrm>
          <a:prstGeom prst="flowChartManualOperatio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93" name="Picture 2" descr="MinIO | Understand the guidelines for using MinIO's marks">
            <a:extLst>
              <a:ext uri="{FF2B5EF4-FFF2-40B4-BE49-F238E27FC236}">
                <a16:creationId xmlns:a16="http://schemas.microsoft.com/office/drawing/2014/main" id="{4919D214-1A6C-203C-24EA-E600C0F33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114" y="2854159"/>
            <a:ext cx="669383" cy="10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4591679-C154-9CD9-9F99-FD8A02010F02}"/>
              </a:ext>
            </a:extLst>
          </p:cNvPr>
          <p:cNvCxnSpPr>
            <a:cxnSpLocks/>
            <a:stCxn id="90" idx="3"/>
            <a:endCxn id="91" idx="1"/>
          </p:cNvCxnSpPr>
          <p:nvPr/>
        </p:nvCxnSpPr>
        <p:spPr>
          <a:xfrm>
            <a:off x="10878295" y="3212638"/>
            <a:ext cx="776713" cy="51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7" name="Picture 96">
            <a:extLst>
              <a:ext uri="{FF2B5EF4-FFF2-40B4-BE49-F238E27FC236}">
                <a16:creationId xmlns:a16="http://schemas.microsoft.com/office/drawing/2014/main" id="{23342375-8D37-262F-07E7-FE0E66F6E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754" y="2779437"/>
            <a:ext cx="497152" cy="223081"/>
          </a:xfrm>
          <a:prstGeom prst="rect">
            <a:avLst/>
          </a:prstGeom>
        </p:spPr>
      </p:pic>
      <p:cxnSp>
        <p:nvCxnSpPr>
          <p:cNvPr id="98" name="Straight Arrow Connector 7">
            <a:extLst>
              <a:ext uri="{FF2B5EF4-FFF2-40B4-BE49-F238E27FC236}">
                <a16:creationId xmlns:a16="http://schemas.microsoft.com/office/drawing/2014/main" id="{95C90B12-ABE5-8472-251A-5B4EE5F024A7}"/>
              </a:ext>
            </a:extLst>
          </p:cNvPr>
          <p:cNvCxnSpPr>
            <a:cxnSpLocks/>
          </p:cNvCxnSpPr>
          <p:nvPr/>
        </p:nvCxnSpPr>
        <p:spPr>
          <a:xfrm flipV="1">
            <a:off x="9063318" y="2578739"/>
            <a:ext cx="946785" cy="1628531"/>
          </a:xfrm>
          <a:prstGeom prst="curvedConnector3">
            <a:avLst>
              <a:gd name="adj1" fmla="val 57861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ksqlDB (@ksqlDB) | Twitter">
            <a:extLst>
              <a:ext uri="{FF2B5EF4-FFF2-40B4-BE49-F238E27FC236}">
                <a16:creationId xmlns:a16="http://schemas.microsoft.com/office/drawing/2014/main" id="{F3AF448A-6C0B-DFEC-B9A1-3315AF8E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931" y="2623295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CD3179CA-9BE1-A9B9-A0AF-1C7A883FD37C}"/>
              </a:ext>
            </a:extLst>
          </p:cNvPr>
          <p:cNvSpPr/>
          <p:nvPr/>
        </p:nvSpPr>
        <p:spPr>
          <a:xfrm>
            <a:off x="8701743" y="3000501"/>
            <a:ext cx="794851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07" name="Straight Arrow Connector 60">
            <a:extLst>
              <a:ext uri="{FF2B5EF4-FFF2-40B4-BE49-F238E27FC236}">
                <a16:creationId xmlns:a16="http://schemas.microsoft.com/office/drawing/2014/main" id="{6FDA7D33-BC1C-37EB-0116-5851152D8652}"/>
              </a:ext>
            </a:extLst>
          </p:cNvPr>
          <p:cNvCxnSpPr>
            <a:cxnSpLocks/>
            <a:stCxn id="106" idx="1"/>
          </p:cNvCxnSpPr>
          <p:nvPr/>
        </p:nvCxnSpPr>
        <p:spPr>
          <a:xfrm rot="10800000" flipV="1">
            <a:off x="8529205" y="3144500"/>
            <a:ext cx="172538" cy="900769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94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124AA0A5-D2E6-D048-8A97-D6849B5CE2D7}"/>
              </a:ext>
            </a:extLst>
          </p:cNvPr>
          <p:cNvSpPr/>
          <p:nvPr/>
        </p:nvSpPr>
        <p:spPr>
          <a:xfrm>
            <a:off x="131825" y="6781371"/>
            <a:ext cx="9012175" cy="1432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13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2707" y="3672670"/>
            <a:ext cx="324000" cy="10692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85808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1261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59307" y="4200054"/>
            <a:ext cx="680181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" name="Picture 6" descr="hnliches Foto">
            <a:extLst>
              <a:ext uri="{FF2B5EF4-FFF2-40B4-BE49-F238E27FC236}">
                <a16:creationId xmlns:a16="http://schemas.microsoft.com/office/drawing/2014/main" id="{D2377B53-2248-2141-8842-DAC2C096F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ksqlDB (@ksqlDB) | Twitter">
            <a:extLst>
              <a:ext uri="{FF2B5EF4-FFF2-40B4-BE49-F238E27FC236}">
                <a16:creationId xmlns:a16="http://schemas.microsoft.com/office/drawing/2014/main" id="{9EFDE6FC-1D09-364C-85B4-FFD2AF6E5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6C6D7283-F405-8348-BA72-B50175369F53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07" name="Straight Arrow Connector 60">
            <a:extLst>
              <a:ext uri="{FF2B5EF4-FFF2-40B4-BE49-F238E27FC236}">
                <a16:creationId xmlns:a16="http://schemas.microsoft.com/office/drawing/2014/main" id="{657A289D-CF24-1948-8E0B-02211A9FCF64}"/>
              </a:ext>
            </a:extLst>
          </p:cNvPr>
          <p:cNvCxnSpPr>
            <a:cxnSpLocks/>
            <a:stCxn id="106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8" name="Picture 6" descr="hnliches Foto">
            <a:extLst>
              <a:ext uri="{FF2B5EF4-FFF2-40B4-BE49-F238E27FC236}">
                <a16:creationId xmlns:a16="http://schemas.microsoft.com/office/drawing/2014/main" id="{9A3E886D-CC1C-4747-8331-C07357482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ksqlDB (@ksqlDB) | Twitter">
            <a:extLst>
              <a:ext uri="{FF2B5EF4-FFF2-40B4-BE49-F238E27FC236}">
                <a16:creationId xmlns:a16="http://schemas.microsoft.com/office/drawing/2014/main" id="{85441860-86BF-A644-81E0-34A8207B3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2" descr="ksqlDB (@ksqlDB) | Twitter">
            <a:extLst>
              <a:ext uri="{FF2B5EF4-FFF2-40B4-BE49-F238E27FC236}">
                <a16:creationId xmlns:a16="http://schemas.microsoft.com/office/drawing/2014/main" id="{5DFAD690-043E-DB46-8DCA-7341703B5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66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6D982084-B4FD-0E4F-BC24-8FAC7EA6800D}"/>
              </a:ext>
            </a:extLst>
          </p:cNvPr>
          <p:cNvSpPr/>
          <p:nvPr/>
        </p:nvSpPr>
        <p:spPr>
          <a:xfrm>
            <a:off x="9499002" y="5717895"/>
            <a:ext cx="3349320" cy="14262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14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273276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Picture 2" descr="ksqlDB (@ksqlDB) | Twitter">
            <a:extLst>
              <a:ext uri="{FF2B5EF4-FFF2-40B4-BE49-F238E27FC236}">
                <a16:creationId xmlns:a16="http://schemas.microsoft.com/office/drawing/2014/main" id="{8140F953-2EE8-4D42-98F9-0F96142DC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F9DE3EF0-ECD3-004D-8B1B-84CA57715C0D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104" name="Straight Arrow Connector 112">
            <a:extLst>
              <a:ext uri="{FF2B5EF4-FFF2-40B4-BE49-F238E27FC236}">
                <a16:creationId xmlns:a16="http://schemas.microsoft.com/office/drawing/2014/main" id="{8829B454-91AB-AF4E-8B1C-B2B94B833F03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7298846" y="5688659"/>
            <a:ext cx="2440642" cy="8347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12">
            <a:extLst>
              <a:ext uri="{FF2B5EF4-FFF2-40B4-BE49-F238E27FC236}">
                <a16:creationId xmlns:a16="http://schemas.microsoft.com/office/drawing/2014/main" id="{0EED92D5-7F6C-CC4D-AAF7-8BA751FBC883}"/>
              </a:ext>
            </a:extLst>
          </p:cNvPr>
          <p:cNvCxnSpPr>
            <a:cxnSpLocks/>
            <a:endCxn id="10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Can 105">
            <a:extLst>
              <a:ext uri="{FF2B5EF4-FFF2-40B4-BE49-F238E27FC236}">
                <a16:creationId xmlns:a16="http://schemas.microsoft.com/office/drawing/2014/main" id="{D23CF20C-02E3-324F-BA2A-175E5B850699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6317034-3A3D-0D40-820A-22C3425FB0BB}"/>
              </a:ext>
            </a:extLst>
          </p:cNvPr>
          <p:cNvCxnSpPr>
            <a:cxnSpLocks/>
            <a:stCxn id="103" idx="3"/>
            <a:endCxn id="10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8" name="Picture 6" descr="hnliches Foto">
            <a:extLst>
              <a:ext uri="{FF2B5EF4-FFF2-40B4-BE49-F238E27FC236}">
                <a16:creationId xmlns:a16="http://schemas.microsoft.com/office/drawing/2014/main" id="{70BE7FDB-2FF6-CA40-81E4-06AFCC9C5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" descr="ksqlDB (@ksqlDB) | Twitter">
            <a:extLst>
              <a:ext uri="{FF2B5EF4-FFF2-40B4-BE49-F238E27FC236}">
                <a16:creationId xmlns:a16="http://schemas.microsoft.com/office/drawing/2014/main" id="{42570406-EF9B-A14F-B6F7-263840DA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7FD06F90-B690-8E49-B68B-9E01CDD05E8E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21" name="Straight Arrow Connector 60">
            <a:extLst>
              <a:ext uri="{FF2B5EF4-FFF2-40B4-BE49-F238E27FC236}">
                <a16:creationId xmlns:a16="http://schemas.microsoft.com/office/drawing/2014/main" id="{50DF065E-3E22-3944-8948-F2DD8D2CBBC4}"/>
              </a:ext>
            </a:extLst>
          </p:cNvPr>
          <p:cNvCxnSpPr>
            <a:cxnSpLocks/>
            <a:stCxn id="120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" name="Picture 6" descr="hnliches Foto">
            <a:extLst>
              <a:ext uri="{FF2B5EF4-FFF2-40B4-BE49-F238E27FC236}">
                <a16:creationId xmlns:a16="http://schemas.microsoft.com/office/drawing/2014/main" id="{66EA1229-E528-7B42-9112-1B5932E5F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" descr="ksqlDB (@ksqlDB) | Twitter">
            <a:extLst>
              <a:ext uri="{FF2B5EF4-FFF2-40B4-BE49-F238E27FC236}">
                <a16:creationId xmlns:a16="http://schemas.microsoft.com/office/drawing/2014/main" id="{78DC1005-88D6-8443-BD93-FE2DAE400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ksqlDB (@ksqlDB) | Twitter">
            <a:extLst>
              <a:ext uri="{FF2B5EF4-FFF2-40B4-BE49-F238E27FC236}">
                <a16:creationId xmlns:a16="http://schemas.microsoft.com/office/drawing/2014/main" id="{F4314F38-847A-7649-B505-B27CF2F78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98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146">
            <a:extLst>
              <a:ext uri="{FF2B5EF4-FFF2-40B4-BE49-F238E27FC236}">
                <a16:creationId xmlns:a16="http://schemas.microsoft.com/office/drawing/2014/main" id="{171A2A54-E53F-FE4F-812C-E20B0ACE828E}"/>
              </a:ext>
            </a:extLst>
          </p:cNvPr>
          <p:cNvSpPr/>
          <p:nvPr/>
        </p:nvSpPr>
        <p:spPr>
          <a:xfrm>
            <a:off x="16433198" y="2367925"/>
            <a:ext cx="1716073" cy="29095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15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273276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Picture 2" descr="ksqlDB (@ksqlDB) | Twitter">
            <a:extLst>
              <a:ext uri="{FF2B5EF4-FFF2-40B4-BE49-F238E27FC236}">
                <a16:creationId xmlns:a16="http://schemas.microsoft.com/office/drawing/2014/main" id="{8140F953-2EE8-4D42-98F9-0F96142DC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F9DE3EF0-ECD3-004D-8B1B-84CA57715C0D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104" name="Straight Arrow Connector 112">
            <a:extLst>
              <a:ext uri="{FF2B5EF4-FFF2-40B4-BE49-F238E27FC236}">
                <a16:creationId xmlns:a16="http://schemas.microsoft.com/office/drawing/2014/main" id="{8829B454-91AB-AF4E-8B1C-B2B94B833F03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7298846" y="5688659"/>
            <a:ext cx="2440642" cy="8347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12">
            <a:extLst>
              <a:ext uri="{FF2B5EF4-FFF2-40B4-BE49-F238E27FC236}">
                <a16:creationId xmlns:a16="http://schemas.microsoft.com/office/drawing/2014/main" id="{0EED92D5-7F6C-CC4D-AAF7-8BA751FBC883}"/>
              </a:ext>
            </a:extLst>
          </p:cNvPr>
          <p:cNvCxnSpPr>
            <a:cxnSpLocks/>
            <a:endCxn id="10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Can 105">
            <a:extLst>
              <a:ext uri="{FF2B5EF4-FFF2-40B4-BE49-F238E27FC236}">
                <a16:creationId xmlns:a16="http://schemas.microsoft.com/office/drawing/2014/main" id="{D23CF20C-02E3-324F-BA2A-175E5B850699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6317034-3A3D-0D40-820A-22C3425FB0BB}"/>
              </a:ext>
            </a:extLst>
          </p:cNvPr>
          <p:cNvCxnSpPr>
            <a:cxnSpLocks/>
            <a:stCxn id="103" idx="3"/>
            <a:endCxn id="10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8" name="Picture 6" descr="hnliches Foto">
            <a:extLst>
              <a:ext uri="{FF2B5EF4-FFF2-40B4-BE49-F238E27FC236}">
                <a16:creationId xmlns:a16="http://schemas.microsoft.com/office/drawing/2014/main" id="{70BE7FDB-2FF6-CA40-81E4-06AFCC9C5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" descr="ksqlDB (@ksqlDB) | Twitter">
            <a:extLst>
              <a:ext uri="{FF2B5EF4-FFF2-40B4-BE49-F238E27FC236}">
                <a16:creationId xmlns:a16="http://schemas.microsoft.com/office/drawing/2014/main" id="{42570406-EF9B-A14F-B6F7-263840DA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7FD06F90-B690-8E49-B68B-9E01CDD05E8E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21" name="Straight Arrow Connector 60">
            <a:extLst>
              <a:ext uri="{FF2B5EF4-FFF2-40B4-BE49-F238E27FC236}">
                <a16:creationId xmlns:a16="http://schemas.microsoft.com/office/drawing/2014/main" id="{50DF065E-3E22-3944-8948-F2DD8D2CBBC4}"/>
              </a:ext>
            </a:extLst>
          </p:cNvPr>
          <p:cNvCxnSpPr>
            <a:cxnSpLocks/>
            <a:stCxn id="120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" name="Picture 6" descr="hnliches Foto">
            <a:extLst>
              <a:ext uri="{FF2B5EF4-FFF2-40B4-BE49-F238E27FC236}">
                <a16:creationId xmlns:a16="http://schemas.microsoft.com/office/drawing/2014/main" id="{66EA1229-E528-7B42-9112-1B5932E5F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" descr="ksqlDB (@ksqlDB) | Twitter">
            <a:extLst>
              <a:ext uri="{FF2B5EF4-FFF2-40B4-BE49-F238E27FC236}">
                <a16:creationId xmlns:a16="http://schemas.microsoft.com/office/drawing/2014/main" id="{78DC1005-88D6-8443-BD93-FE2DAE400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ksqlDB (@ksqlDB) | Twitter">
            <a:extLst>
              <a:ext uri="{FF2B5EF4-FFF2-40B4-BE49-F238E27FC236}">
                <a16:creationId xmlns:a16="http://schemas.microsoft.com/office/drawing/2014/main" id="{F4314F38-847A-7649-B505-B27CF2F78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D4533CDC-23D5-044F-977A-4D52FDD187A9}"/>
              </a:ext>
            </a:extLst>
          </p:cNvPr>
          <p:cNvSpPr/>
          <p:nvPr/>
        </p:nvSpPr>
        <p:spPr>
          <a:xfrm>
            <a:off x="17090206" y="6322582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TipBoard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B88AAEAF-A5E7-024E-8A24-5FAE1BC97C12}"/>
              </a:ext>
            </a:extLst>
          </p:cNvPr>
          <p:cNvSpPr/>
          <p:nvPr/>
        </p:nvSpPr>
        <p:spPr>
          <a:xfrm>
            <a:off x="15772568" y="630384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98D59A40-127C-F444-9468-3A3A663BD1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75326" y="5933252"/>
            <a:ext cx="848906" cy="351271"/>
          </a:xfrm>
          <a:prstGeom prst="rect">
            <a:avLst/>
          </a:prstGeom>
        </p:spPr>
      </p:pic>
      <p:cxnSp>
        <p:nvCxnSpPr>
          <p:cNvPr id="117" name="Straight Arrow Connector 28">
            <a:extLst>
              <a:ext uri="{FF2B5EF4-FFF2-40B4-BE49-F238E27FC236}">
                <a16:creationId xmlns:a16="http://schemas.microsoft.com/office/drawing/2014/main" id="{73CB3A0E-697F-A84C-81FC-B7BF2110530E}"/>
              </a:ext>
            </a:extLst>
          </p:cNvPr>
          <p:cNvCxnSpPr>
            <a:cxnSpLocks/>
            <a:stCxn id="115" idx="3"/>
            <a:endCxn id="113" idx="1"/>
          </p:cNvCxnSpPr>
          <p:nvPr/>
        </p:nvCxnSpPr>
        <p:spPr>
          <a:xfrm>
            <a:off x="16646913" y="6465846"/>
            <a:ext cx="443293" cy="73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28">
            <a:extLst>
              <a:ext uri="{FF2B5EF4-FFF2-40B4-BE49-F238E27FC236}">
                <a16:creationId xmlns:a16="http://schemas.microsoft.com/office/drawing/2014/main" id="{D84D154F-EC33-5B4A-8975-57A46A3B665A}"/>
              </a:ext>
            </a:extLst>
          </p:cNvPr>
          <p:cNvCxnSpPr>
            <a:cxnSpLocks/>
            <a:stCxn id="88" idx="1"/>
            <a:endCxn id="130" idx="1"/>
          </p:cNvCxnSpPr>
          <p:nvPr/>
        </p:nvCxnSpPr>
        <p:spPr>
          <a:xfrm>
            <a:off x="16199779" y="4717335"/>
            <a:ext cx="490192" cy="142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28">
            <a:extLst>
              <a:ext uri="{FF2B5EF4-FFF2-40B4-BE49-F238E27FC236}">
                <a16:creationId xmlns:a16="http://schemas.microsoft.com/office/drawing/2014/main" id="{BB95074E-FBD3-BF43-85B4-E7549CA943EF}"/>
              </a:ext>
            </a:extLst>
          </p:cNvPr>
          <p:cNvCxnSpPr>
            <a:cxnSpLocks/>
            <a:stCxn id="127" idx="3"/>
            <a:endCxn id="115" idx="1"/>
          </p:cNvCxnSpPr>
          <p:nvPr/>
        </p:nvCxnSpPr>
        <p:spPr>
          <a:xfrm flipH="1">
            <a:off x="15772568" y="2738126"/>
            <a:ext cx="1660577" cy="3727720"/>
          </a:xfrm>
          <a:prstGeom prst="curvedConnector5">
            <a:avLst>
              <a:gd name="adj1" fmla="val -41098"/>
              <a:gd name="adj2" fmla="val 80438"/>
              <a:gd name="adj3" fmla="val 11376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A387C7CD-4D6A-8347-B319-1648CFDCD6B3}"/>
              </a:ext>
            </a:extLst>
          </p:cNvPr>
          <p:cNvSpPr/>
          <p:nvPr/>
        </p:nvSpPr>
        <p:spPr>
          <a:xfrm>
            <a:off x="16683824" y="2576126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018D7241-440C-F74E-88A2-6F355BDB7A69}"/>
              </a:ext>
            </a:extLst>
          </p:cNvPr>
          <p:cNvSpPr/>
          <p:nvPr/>
        </p:nvSpPr>
        <p:spPr>
          <a:xfrm>
            <a:off x="16689971" y="4556759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cxnSp>
        <p:nvCxnSpPr>
          <p:cNvPr id="132" name="Straight Arrow Connector 28">
            <a:extLst>
              <a:ext uri="{FF2B5EF4-FFF2-40B4-BE49-F238E27FC236}">
                <a16:creationId xmlns:a16="http://schemas.microsoft.com/office/drawing/2014/main" id="{AC2A155F-85F9-EC43-A76E-87E04873413D}"/>
              </a:ext>
            </a:extLst>
          </p:cNvPr>
          <p:cNvCxnSpPr>
            <a:cxnSpLocks/>
            <a:stCxn id="130" idx="3"/>
            <a:endCxn id="115" idx="1"/>
          </p:cNvCxnSpPr>
          <p:nvPr/>
        </p:nvCxnSpPr>
        <p:spPr>
          <a:xfrm flipH="1">
            <a:off x="15772568" y="4718759"/>
            <a:ext cx="1666724" cy="1747087"/>
          </a:xfrm>
          <a:prstGeom prst="curvedConnector5">
            <a:avLst>
              <a:gd name="adj1" fmla="val -13716"/>
              <a:gd name="adj2" fmla="val 50000"/>
              <a:gd name="adj3" fmla="val 11371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28">
            <a:extLst>
              <a:ext uri="{FF2B5EF4-FFF2-40B4-BE49-F238E27FC236}">
                <a16:creationId xmlns:a16="http://schemas.microsoft.com/office/drawing/2014/main" id="{B6BC41BD-D534-654C-9B38-5FB0B16453C1}"/>
              </a:ext>
            </a:extLst>
          </p:cNvPr>
          <p:cNvCxnSpPr>
            <a:cxnSpLocks/>
            <a:stCxn id="77" idx="1"/>
            <a:endCxn id="127" idx="1"/>
          </p:cNvCxnSpPr>
          <p:nvPr/>
        </p:nvCxnSpPr>
        <p:spPr>
          <a:xfrm flipV="1">
            <a:off x="16190617" y="2738126"/>
            <a:ext cx="493207" cy="667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8" name="Picture 2" descr="ksqlDB (@ksqlDB) | Twitter">
            <a:extLst>
              <a:ext uri="{FF2B5EF4-FFF2-40B4-BE49-F238E27FC236}">
                <a16:creationId xmlns:a16="http://schemas.microsoft.com/office/drawing/2014/main" id="{7A844372-5916-384A-95ED-501FCC1F0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401" y="4111445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2" descr="ksqlDB (@ksqlDB) | Twitter">
            <a:extLst>
              <a:ext uri="{FF2B5EF4-FFF2-40B4-BE49-F238E27FC236}">
                <a16:creationId xmlns:a16="http://schemas.microsoft.com/office/drawing/2014/main" id="{1F31E481-101B-1D4A-B6E9-046BC8254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401" y="215227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29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>
            <a:extLst>
              <a:ext uri="{FF2B5EF4-FFF2-40B4-BE49-F238E27FC236}">
                <a16:creationId xmlns:a16="http://schemas.microsoft.com/office/drawing/2014/main" id="{E4EB6187-0FF6-D044-9A43-82524985F44C}"/>
              </a:ext>
            </a:extLst>
          </p:cNvPr>
          <p:cNvSpPr/>
          <p:nvPr/>
        </p:nvSpPr>
        <p:spPr>
          <a:xfrm>
            <a:off x="10312164" y="3846474"/>
            <a:ext cx="2041053" cy="1798204"/>
          </a:xfrm>
          <a:custGeom>
            <a:avLst/>
            <a:gdLst>
              <a:gd name="connsiteX0" fmla="*/ 25167 w 889233"/>
              <a:gd name="connsiteY0" fmla="*/ 595619 h 855678"/>
              <a:gd name="connsiteX1" fmla="*/ 0 w 889233"/>
              <a:gd name="connsiteY1" fmla="*/ 260059 h 855678"/>
              <a:gd name="connsiteX2" fmla="*/ 142613 w 889233"/>
              <a:gd name="connsiteY2" fmla="*/ 58723 h 855678"/>
              <a:gd name="connsiteX3" fmla="*/ 352338 w 889233"/>
              <a:gd name="connsiteY3" fmla="*/ 0 h 855678"/>
              <a:gd name="connsiteX4" fmla="*/ 612397 w 889233"/>
              <a:gd name="connsiteY4" fmla="*/ 0 h 855678"/>
              <a:gd name="connsiteX5" fmla="*/ 838899 w 889233"/>
              <a:gd name="connsiteY5" fmla="*/ 134224 h 855678"/>
              <a:gd name="connsiteX6" fmla="*/ 889233 w 889233"/>
              <a:gd name="connsiteY6" fmla="*/ 293615 h 855678"/>
              <a:gd name="connsiteX7" fmla="*/ 889233 w 889233"/>
              <a:gd name="connsiteY7" fmla="*/ 578841 h 855678"/>
              <a:gd name="connsiteX8" fmla="*/ 662730 w 889233"/>
              <a:gd name="connsiteY8" fmla="*/ 788566 h 855678"/>
              <a:gd name="connsiteX9" fmla="*/ 436228 w 889233"/>
              <a:gd name="connsiteY9" fmla="*/ 855678 h 855678"/>
              <a:gd name="connsiteX10" fmla="*/ 243281 w 889233"/>
              <a:gd name="connsiteY10" fmla="*/ 771788 h 855678"/>
              <a:gd name="connsiteX11" fmla="*/ 92279 w 889233"/>
              <a:gd name="connsiteY11" fmla="*/ 729843 h 855678"/>
              <a:gd name="connsiteX12" fmla="*/ 25167 w 889233"/>
              <a:gd name="connsiteY12" fmla="*/ 595619 h 85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89233" h="855678">
                <a:moveTo>
                  <a:pt x="25167" y="595619"/>
                </a:moveTo>
                <a:lnTo>
                  <a:pt x="0" y="260059"/>
                </a:lnTo>
                <a:lnTo>
                  <a:pt x="142613" y="58723"/>
                </a:lnTo>
                <a:lnTo>
                  <a:pt x="352338" y="0"/>
                </a:lnTo>
                <a:lnTo>
                  <a:pt x="612397" y="0"/>
                </a:lnTo>
                <a:lnTo>
                  <a:pt x="838899" y="134224"/>
                </a:lnTo>
                <a:lnTo>
                  <a:pt x="889233" y="293615"/>
                </a:lnTo>
                <a:lnTo>
                  <a:pt x="889233" y="578841"/>
                </a:lnTo>
                <a:lnTo>
                  <a:pt x="662730" y="788566"/>
                </a:lnTo>
                <a:lnTo>
                  <a:pt x="436228" y="855678"/>
                </a:lnTo>
                <a:lnTo>
                  <a:pt x="243281" y="771788"/>
                </a:lnTo>
                <a:lnTo>
                  <a:pt x="92279" y="729843"/>
                </a:lnTo>
                <a:lnTo>
                  <a:pt x="25167" y="595619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1854" tIns="80927" rIns="161854" bIns="809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3186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01FD-706A-C746-89C4-A416C702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9C9D0C3-319E-4444-8002-563ED4CD8FE5}"/>
              </a:ext>
            </a:extLst>
          </p:cNvPr>
          <p:cNvSpPr/>
          <p:nvPr/>
        </p:nvSpPr>
        <p:spPr>
          <a:xfrm>
            <a:off x="7953990" y="4552156"/>
            <a:ext cx="3595280" cy="2813846"/>
          </a:xfrm>
          <a:custGeom>
            <a:avLst/>
            <a:gdLst>
              <a:gd name="connsiteX0" fmla="*/ 0 w 2407651"/>
              <a:gd name="connsiteY0" fmla="*/ 2785145 h 2785145"/>
              <a:gd name="connsiteX1" fmla="*/ 486562 w 2407651"/>
              <a:gd name="connsiteY1" fmla="*/ 2382474 h 2785145"/>
              <a:gd name="connsiteX2" fmla="*/ 947956 w 2407651"/>
              <a:gd name="connsiteY2" fmla="*/ 2197916 h 2785145"/>
              <a:gd name="connsiteX3" fmla="*/ 1384184 w 2407651"/>
              <a:gd name="connsiteY3" fmla="*/ 1971413 h 2785145"/>
              <a:gd name="connsiteX4" fmla="*/ 1526796 w 2407651"/>
              <a:gd name="connsiteY4" fmla="*/ 1786855 h 2785145"/>
              <a:gd name="connsiteX5" fmla="*/ 1526796 w 2407651"/>
              <a:gd name="connsiteY5" fmla="*/ 1342239 h 2785145"/>
              <a:gd name="connsiteX6" fmla="*/ 1652631 w 2407651"/>
              <a:gd name="connsiteY6" fmla="*/ 1073791 h 2785145"/>
              <a:gd name="connsiteX7" fmla="*/ 1887523 w 2407651"/>
              <a:gd name="connsiteY7" fmla="*/ 805343 h 2785145"/>
              <a:gd name="connsiteX8" fmla="*/ 2323751 w 2407651"/>
              <a:gd name="connsiteY8" fmla="*/ 285226 h 2785145"/>
              <a:gd name="connsiteX9" fmla="*/ 2407641 w 2407651"/>
              <a:gd name="connsiteY9" fmla="*/ 0 h 2785145"/>
              <a:gd name="connsiteX10" fmla="*/ 2407641 w 2407651"/>
              <a:gd name="connsiteY10" fmla="*/ 0 h 278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07651" h="2785145">
                <a:moveTo>
                  <a:pt x="0" y="2785145"/>
                </a:moveTo>
                <a:cubicBezTo>
                  <a:pt x="164285" y="2632745"/>
                  <a:pt x="328570" y="2480345"/>
                  <a:pt x="486562" y="2382474"/>
                </a:cubicBezTo>
                <a:cubicBezTo>
                  <a:pt x="644554" y="2284603"/>
                  <a:pt x="798352" y="2266426"/>
                  <a:pt x="947956" y="2197916"/>
                </a:cubicBezTo>
                <a:cubicBezTo>
                  <a:pt x="1097560" y="2129406"/>
                  <a:pt x="1287711" y="2039923"/>
                  <a:pt x="1384184" y="1971413"/>
                </a:cubicBezTo>
                <a:cubicBezTo>
                  <a:pt x="1480657" y="1902903"/>
                  <a:pt x="1503027" y="1891717"/>
                  <a:pt x="1526796" y="1786855"/>
                </a:cubicBezTo>
                <a:cubicBezTo>
                  <a:pt x="1550565" y="1681993"/>
                  <a:pt x="1505824" y="1461083"/>
                  <a:pt x="1526796" y="1342239"/>
                </a:cubicBezTo>
                <a:cubicBezTo>
                  <a:pt x="1547768" y="1223395"/>
                  <a:pt x="1592510" y="1163274"/>
                  <a:pt x="1652631" y="1073791"/>
                </a:cubicBezTo>
                <a:cubicBezTo>
                  <a:pt x="1712752" y="984308"/>
                  <a:pt x="1775670" y="936770"/>
                  <a:pt x="1887523" y="805343"/>
                </a:cubicBezTo>
                <a:cubicBezTo>
                  <a:pt x="1999376" y="673916"/>
                  <a:pt x="2237065" y="419450"/>
                  <a:pt x="2323751" y="285226"/>
                </a:cubicBezTo>
                <a:cubicBezTo>
                  <a:pt x="2410437" y="151002"/>
                  <a:pt x="2407641" y="0"/>
                  <a:pt x="2407641" y="0"/>
                </a:cubicBezTo>
                <a:lnTo>
                  <a:pt x="2407641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281B596-2153-344C-BDBB-5A29CEC7CCCB}"/>
              </a:ext>
            </a:extLst>
          </p:cNvPr>
          <p:cNvSpPr/>
          <p:nvPr/>
        </p:nvSpPr>
        <p:spPr>
          <a:xfrm>
            <a:off x="10332042" y="5422028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75164A7-1ED0-2C4A-AEA1-B8AD8BB26965}"/>
              </a:ext>
            </a:extLst>
          </p:cNvPr>
          <p:cNvSpPr/>
          <p:nvPr/>
        </p:nvSpPr>
        <p:spPr>
          <a:xfrm>
            <a:off x="10623994" y="5130076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F898E5A-C423-0E41-8B2A-029A72A0CECF}"/>
              </a:ext>
            </a:extLst>
          </p:cNvPr>
          <p:cNvSpPr/>
          <p:nvPr/>
        </p:nvSpPr>
        <p:spPr>
          <a:xfrm>
            <a:off x="11332690" y="4513965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2913F9A-2B9E-9C4C-B99D-C43513550CD2}"/>
              </a:ext>
            </a:extLst>
          </p:cNvPr>
          <p:cNvSpPr/>
          <p:nvPr/>
        </p:nvSpPr>
        <p:spPr>
          <a:xfrm>
            <a:off x="10065670" y="5862794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228E75D-5FFC-1540-9691-B5F3E33F3615}"/>
              </a:ext>
            </a:extLst>
          </p:cNvPr>
          <p:cNvSpPr/>
          <p:nvPr/>
        </p:nvSpPr>
        <p:spPr>
          <a:xfrm>
            <a:off x="9964228" y="639274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63021F-4ADE-4743-A9B1-6B805CDD56C7}"/>
              </a:ext>
            </a:extLst>
          </p:cNvPr>
          <p:cNvSpPr/>
          <p:nvPr/>
        </p:nvSpPr>
        <p:spPr>
          <a:xfrm>
            <a:off x="9424236" y="6564383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2F17E29-0BAC-DB42-8194-C26B58A220BA}"/>
              </a:ext>
            </a:extLst>
          </p:cNvPr>
          <p:cNvSpPr/>
          <p:nvPr/>
        </p:nvSpPr>
        <p:spPr>
          <a:xfrm>
            <a:off x="8832170" y="674675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CF64A64-B2FC-3D4E-A3E6-3519BA9A190F}"/>
              </a:ext>
            </a:extLst>
          </p:cNvPr>
          <p:cNvSpPr/>
          <p:nvPr/>
        </p:nvSpPr>
        <p:spPr>
          <a:xfrm>
            <a:off x="8396019" y="6902665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FEEC12-6B92-214B-AE15-E8347BBC573A}"/>
              </a:ext>
            </a:extLst>
          </p:cNvPr>
          <p:cNvSpPr txBox="1"/>
          <p:nvPr/>
        </p:nvSpPr>
        <p:spPr>
          <a:xfrm>
            <a:off x="11862134" y="4425685"/>
            <a:ext cx="1415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Destination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3BEAE84-D4BD-1648-B168-37C05BA17FDD}"/>
              </a:ext>
            </a:extLst>
          </p:cNvPr>
          <p:cNvSpPr/>
          <p:nvPr/>
        </p:nvSpPr>
        <p:spPr>
          <a:xfrm>
            <a:off x="11020860" y="483564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F8ABC4-2C4B-E34D-BC3C-D4BD78474720}"/>
              </a:ext>
            </a:extLst>
          </p:cNvPr>
          <p:cNvSpPr txBox="1"/>
          <p:nvPr/>
        </p:nvSpPr>
        <p:spPr>
          <a:xfrm>
            <a:off x="10780943" y="5493172"/>
            <a:ext cx="1298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”Entering”</a:t>
            </a:r>
          </a:p>
        </p:txBody>
      </p:sp>
    </p:spTree>
    <p:extLst>
      <p:ext uri="{BB962C8B-B14F-4D97-AF65-F5344CB8AC3E}">
        <p14:creationId xmlns:p14="http://schemas.microsoft.com/office/powerpoint/2010/main" val="1639384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/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stCxn id="5" idx="3"/>
            <a:endCxn id="100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n 29"/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55" name="AutoShape 4"/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59" name="Straight Arrow Connector 58"/>
          <p:cNvCxnSpPr>
            <a:cxnSpLocks/>
            <a:stCxn id="55" idx="3"/>
            <a:endCxn id="100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1" name="Can 20"/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3" name="Straight Arrow Connector 22"/>
          <p:cNvCxnSpPr>
            <a:cxnSpLocks/>
            <a:stCxn id="30" idx="1"/>
            <a:endCxn id="20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stCxn id="20" idx="3"/>
            <a:endCxn id="21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33" name="Can 32"/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35" name="Straight Arrow Connector 34"/>
          <p:cNvCxnSpPr>
            <a:cxnSpLocks/>
            <a:stCxn id="28" idx="3"/>
            <a:endCxn id="33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an 31"/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38" name="Straight Arrow Connector 37"/>
          <p:cNvCxnSpPr>
            <a:cxnSpLocks/>
            <a:stCxn id="32" idx="4"/>
            <a:endCxn id="37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  <a:stCxn id="37" idx="3"/>
            <a:endCxn id="126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48" name="Straight Arrow Connector 47"/>
          <p:cNvCxnSpPr>
            <a:cxnSpLocks/>
            <a:stCxn id="126" idx="1"/>
            <a:endCxn id="4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80479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33" idx="1"/>
            <a:endCxn id="4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n 56"/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60" name="Straight Arrow Connector 59"/>
          <p:cNvCxnSpPr>
            <a:cxnSpLocks/>
            <a:stCxn id="44" idx="3"/>
            <a:endCxn id="5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666694" y="102901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cxnSp>
        <p:nvCxnSpPr>
          <p:cNvPr id="67" name="Straight Arrow Connector 66"/>
          <p:cNvCxnSpPr>
            <a:cxnSpLocks/>
            <a:stCxn id="21" idx="1"/>
            <a:endCxn id="28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AutoShape 4">
            <a:extLst>
              <a:ext uri="{FF2B5EF4-FFF2-40B4-BE49-F238E27FC236}">
                <a16:creationId xmlns:a16="http://schemas.microsoft.com/office/drawing/2014/main" id="{142B9B8A-CB0A-EA4A-A0B8-6AB8302EAD7D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9DED538-90FE-DA48-9B53-95BFA8479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74" name="Straight Arrow Connector 6">
            <a:extLst>
              <a:ext uri="{FF2B5EF4-FFF2-40B4-BE49-F238E27FC236}">
                <a16:creationId xmlns:a16="http://schemas.microsoft.com/office/drawing/2014/main" id="{F3FF884B-9CC9-8D46-878C-2024D794D22E}"/>
              </a:ext>
            </a:extLst>
          </p:cNvPr>
          <p:cNvCxnSpPr>
            <a:cxnSpLocks/>
            <a:stCxn id="65" idx="3"/>
            <a:endCxn id="100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C63CD4-A8DA-284C-8C11-AE7F4B3B30CB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7C4F3266-3782-8041-B43E-1AF78CE5C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302144"/>
            <a:ext cx="497152" cy="223081"/>
          </a:xfrm>
          <a:prstGeom prst="rect">
            <a:avLst/>
          </a:prstGeom>
        </p:spPr>
      </p:pic>
      <p:pic>
        <p:nvPicPr>
          <p:cNvPr id="87" name="Picture 6" descr="hnliches Foto">
            <a:extLst>
              <a:ext uri="{FF2B5EF4-FFF2-40B4-BE49-F238E27FC236}">
                <a16:creationId xmlns:a16="http://schemas.microsoft.com/office/drawing/2014/main" id="{CD911221-A822-004B-A820-3DEFEEBAC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6" descr="hnliches Foto">
            <a:extLst>
              <a:ext uri="{FF2B5EF4-FFF2-40B4-BE49-F238E27FC236}">
                <a16:creationId xmlns:a16="http://schemas.microsoft.com/office/drawing/2014/main" id="{EB265343-CBF1-0948-B885-6DD7FE9F0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6" descr="hnliches Foto">
            <a:extLst>
              <a:ext uri="{FF2B5EF4-FFF2-40B4-BE49-F238E27FC236}">
                <a16:creationId xmlns:a16="http://schemas.microsoft.com/office/drawing/2014/main" id="{0DB30C8E-F6A2-6842-8076-98046FDC7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220" y="370280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6" descr="hnliches Foto">
            <a:extLst>
              <a:ext uri="{FF2B5EF4-FFF2-40B4-BE49-F238E27FC236}">
                <a16:creationId xmlns:a16="http://schemas.microsoft.com/office/drawing/2014/main" id="{A67156AB-2085-9C45-9036-188F05EE3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7828" y="6039076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6" descr="hnliches Foto">
            <a:extLst>
              <a:ext uri="{FF2B5EF4-FFF2-40B4-BE49-F238E27FC236}">
                <a16:creationId xmlns:a16="http://schemas.microsoft.com/office/drawing/2014/main" id="{6ECD55A4-2E42-6941-AA36-9ADF89230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4664" y="227625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sqlDB (@ksqlDB) | Twitter">
            <a:extLst>
              <a:ext uri="{FF2B5EF4-FFF2-40B4-BE49-F238E27FC236}">
                <a16:creationId xmlns:a16="http://schemas.microsoft.com/office/drawing/2014/main" id="{B5A08678-1E61-CC40-BF8E-C210C8F40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ksqlDB (@ksqlDB) | Twitter">
            <a:extLst>
              <a:ext uri="{FF2B5EF4-FFF2-40B4-BE49-F238E27FC236}">
                <a16:creationId xmlns:a16="http://schemas.microsoft.com/office/drawing/2014/main" id="{F26F09D9-BE63-5B4C-9BFC-22BACD668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ksqlDB (@ksqlDB) | Twitter">
            <a:extLst>
              <a:ext uri="{FF2B5EF4-FFF2-40B4-BE49-F238E27FC236}">
                <a16:creationId xmlns:a16="http://schemas.microsoft.com/office/drawing/2014/main" id="{74DB272B-99BF-5641-A3AF-3097F922F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F8C966EE-331A-8044-85E1-7DDA15D0FB92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7775323-1F80-E340-B288-C2FE65A4788A}"/>
              </a:ext>
            </a:extLst>
          </p:cNvPr>
          <p:cNvSpPr txBox="1"/>
          <p:nvPr/>
        </p:nvSpPr>
        <p:spPr>
          <a:xfrm>
            <a:off x="9829529" y="4493948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932C2FBC-BC6F-4548-B798-F68872E15412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63" name="Picture 2" descr="ksqlDB (@ksqlDB) | Twitter">
            <a:extLst>
              <a:ext uri="{FF2B5EF4-FFF2-40B4-BE49-F238E27FC236}">
                <a16:creationId xmlns:a16="http://schemas.microsoft.com/office/drawing/2014/main" id="{4CCE0C53-F410-384F-B144-2C49A63E1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Straight Arrow Connector 28">
            <a:extLst>
              <a:ext uri="{FF2B5EF4-FFF2-40B4-BE49-F238E27FC236}">
                <a16:creationId xmlns:a16="http://schemas.microsoft.com/office/drawing/2014/main" id="{42897DF1-DDF4-BC41-86CC-901B5928675B}"/>
              </a:ext>
            </a:extLst>
          </p:cNvPr>
          <p:cNvCxnSpPr>
            <a:cxnSpLocks/>
            <a:stCxn id="33" idx="1"/>
            <a:endCxn id="62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9391C783-CBFA-F648-A276-D08CE7F9CDD8}"/>
              </a:ext>
            </a:extLst>
          </p:cNvPr>
          <p:cNvSpPr/>
          <p:nvPr/>
        </p:nvSpPr>
        <p:spPr>
          <a:xfrm rot="5400000">
            <a:off x="15535929" y="4197379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9" name="Straight Arrow Connector 28">
            <a:extLst>
              <a:ext uri="{FF2B5EF4-FFF2-40B4-BE49-F238E27FC236}">
                <a16:creationId xmlns:a16="http://schemas.microsoft.com/office/drawing/2014/main" id="{5D43820B-8D73-3A4C-853C-B4C8F75FEFFD}"/>
              </a:ext>
            </a:extLst>
          </p:cNvPr>
          <p:cNvCxnSpPr>
            <a:cxnSpLocks/>
            <a:stCxn id="62" idx="3"/>
            <a:endCxn id="77" idx="3"/>
          </p:cNvCxnSpPr>
          <p:nvPr/>
        </p:nvCxnSpPr>
        <p:spPr>
          <a:xfrm flipV="1">
            <a:off x="14415452" y="4699229"/>
            <a:ext cx="780627" cy="132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FC7D0FB2-4FEB-D144-BD11-5C704692249D}"/>
              </a:ext>
            </a:extLst>
          </p:cNvPr>
          <p:cNvSpPr txBox="1"/>
          <p:nvPr/>
        </p:nvSpPr>
        <p:spPr>
          <a:xfrm>
            <a:off x="15130755" y="4962144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sp>
        <p:nvSpPr>
          <p:cNvPr id="84" name="Can 83">
            <a:extLst>
              <a:ext uri="{FF2B5EF4-FFF2-40B4-BE49-F238E27FC236}">
                <a16:creationId xmlns:a16="http://schemas.microsoft.com/office/drawing/2014/main" id="{EC5F50D1-1846-2C46-A41D-F24796652725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100" name="Can 99">
            <a:extLst>
              <a:ext uri="{FF2B5EF4-FFF2-40B4-BE49-F238E27FC236}">
                <a16:creationId xmlns:a16="http://schemas.microsoft.com/office/drawing/2014/main" id="{DD0EE839-D503-A447-947C-AB042FC960DA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2A7FE7CA-99CF-E54C-94BF-B4576B8EF7CA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E000719-71CA-114B-A420-DD9A17292CF8}"/>
              </a:ext>
            </a:extLst>
          </p:cNvPr>
          <p:cNvCxnSpPr>
            <a:cxnSpLocks/>
            <a:stCxn id="100" idx="1"/>
            <a:endCxn id="107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5717127-9A69-6B43-A612-D0128D1B75B2}"/>
              </a:ext>
            </a:extLst>
          </p:cNvPr>
          <p:cNvCxnSpPr>
            <a:cxnSpLocks/>
            <a:stCxn id="107" idx="3"/>
            <a:endCxn id="30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17454BF6-A3C4-304C-9E28-CB69041B0706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667DE95-3BFA-DF47-A20C-9DFC372C9E1A}"/>
              </a:ext>
            </a:extLst>
          </p:cNvPr>
          <p:cNvCxnSpPr>
            <a:cxnSpLocks/>
            <a:stCxn id="112" idx="3"/>
            <a:endCxn id="21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1020E9C-748C-4A4C-937D-930ED134FF6F}"/>
              </a:ext>
            </a:extLst>
          </p:cNvPr>
          <p:cNvCxnSpPr>
            <a:cxnSpLocks/>
            <a:stCxn id="84" idx="1"/>
            <a:endCxn id="112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Can 125">
            <a:extLst>
              <a:ext uri="{FF2B5EF4-FFF2-40B4-BE49-F238E27FC236}">
                <a16:creationId xmlns:a16="http://schemas.microsoft.com/office/drawing/2014/main" id="{AAC4255F-8332-8445-B8A4-CF27CC21FC1B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27" name="Can 126">
            <a:extLst>
              <a:ext uri="{FF2B5EF4-FFF2-40B4-BE49-F238E27FC236}">
                <a16:creationId xmlns:a16="http://schemas.microsoft.com/office/drawing/2014/main" id="{1FD3388C-D9CE-5D48-8571-8C04B12977A1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37" name="Can 136">
            <a:extLst>
              <a:ext uri="{FF2B5EF4-FFF2-40B4-BE49-F238E27FC236}">
                <a16:creationId xmlns:a16="http://schemas.microsoft.com/office/drawing/2014/main" id="{56EFC5EB-5BD7-A24C-A737-D5BCD1BEB0FA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141" name="AutoShape 4">
            <a:extLst>
              <a:ext uri="{FF2B5EF4-FFF2-40B4-BE49-F238E27FC236}">
                <a16:creationId xmlns:a16="http://schemas.microsoft.com/office/drawing/2014/main" id="{62455F9C-D47D-2A49-B9BF-6C3453FD826C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3BAC4735-E010-A14F-AD7C-4AA20AC54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143" name="Straight Arrow Connector 6">
            <a:extLst>
              <a:ext uri="{FF2B5EF4-FFF2-40B4-BE49-F238E27FC236}">
                <a16:creationId xmlns:a16="http://schemas.microsoft.com/office/drawing/2014/main" id="{FD24C76F-04C2-D748-BE24-597C26B50191}"/>
              </a:ext>
            </a:extLst>
          </p:cNvPr>
          <p:cNvCxnSpPr>
            <a:cxnSpLocks/>
            <a:stCxn id="141" idx="3"/>
            <a:endCxn id="15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AutoShape 4">
            <a:extLst>
              <a:ext uri="{FF2B5EF4-FFF2-40B4-BE49-F238E27FC236}">
                <a16:creationId xmlns:a16="http://schemas.microsoft.com/office/drawing/2014/main" id="{DB8A72A2-06BD-1444-9FA6-9E285CB9D5B4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A5DAAF34-1B07-834C-BB3F-77DCFC2EC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146" name="Straight Arrow Connector 58">
            <a:extLst>
              <a:ext uri="{FF2B5EF4-FFF2-40B4-BE49-F238E27FC236}">
                <a16:creationId xmlns:a16="http://schemas.microsoft.com/office/drawing/2014/main" id="{D7CE436C-748E-5148-BA7B-38168D0AC530}"/>
              </a:ext>
            </a:extLst>
          </p:cNvPr>
          <p:cNvCxnSpPr>
            <a:cxnSpLocks/>
            <a:stCxn id="144" idx="3"/>
            <a:endCxn id="15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AutoShape 4">
            <a:extLst>
              <a:ext uri="{FF2B5EF4-FFF2-40B4-BE49-F238E27FC236}">
                <a16:creationId xmlns:a16="http://schemas.microsoft.com/office/drawing/2014/main" id="{36CE0BB8-B5C9-9B42-A721-28CAE6B14552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BFDD4300-07A7-3D4C-BD79-D9E6E6345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150" name="Straight Arrow Connector 6">
            <a:extLst>
              <a:ext uri="{FF2B5EF4-FFF2-40B4-BE49-F238E27FC236}">
                <a16:creationId xmlns:a16="http://schemas.microsoft.com/office/drawing/2014/main" id="{B79C40DF-AB32-014A-97AC-487D861125FE}"/>
              </a:ext>
            </a:extLst>
          </p:cNvPr>
          <p:cNvCxnSpPr>
            <a:cxnSpLocks/>
            <a:stCxn id="148" idx="3"/>
            <a:endCxn id="15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768CB687-1B8F-EF48-AD44-BA3D0F7751BD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2" name="AutoShape 4">
            <a:extLst>
              <a:ext uri="{FF2B5EF4-FFF2-40B4-BE49-F238E27FC236}">
                <a16:creationId xmlns:a16="http://schemas.microsoft.com/office/drawing/2014/main" id="{E64C9A9F-BCDE-4D43-8FD6-1FA01BE4FF0C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A5F8345F-723A-0545-AEC2-606C03E3AA9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1049" name="Multi-document 1048">
            <a:extLst>
              <a:ext uri="{FF2B5EF4-FFF2-40B4-BE49-F238E27FC236}">
                <a16:creationId xmlns:a16="http://schemas.microsoft.com/office/drawing/2014/main" id="{66E39D24-2C4D-6246-B6D2-04CF93D54B74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169" name="Straight Arrow Connector 6">
            <a:extLst>
              <a:ext uri="{FF2B5EF4-FFF2-40B4-BE49-F238E27FC236}">
                <a16:creationId xmlns:a16="http://schemas.microsoft.com/office/drawing/2014/main" id="{004AE517-7FAF-6242-865A-CA5DA6C1F4B9}"/>
              </a:ext>
            </a:extLst>
          </p:cNvPr>
          <p:cNvCxnSpPr>
            <a:cxnSpLocks/>
            <a:stCxn id="152" idx="3"/>
            <a:endCxn id="1049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7D0FEEA4-8E01-F243-BB99-68700C3C4FE1}"/>
              </a:ext>
            </a:extLst>
          </p:cNvPr>
          <p:cNvCxnSpPr>
            <a:cxnSpLocks/>
            <a:stCxn id="1049" idx="3"/>
            <a:endCxn id="157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8B5CD17A-7DD6-3B4B-B418-2278366516E1}"/>
              </a:ext>
            </a:extLst>
          </p:cNvPr>
          <p:cNvCxnSpPr>
            <a:cxnSpLocks/>
            <a:stCxn id="157" idx="3"/>
            <a:endCxn id="84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8" name="Picture 6" descr="hnliches Foto">
            <a:extLst>
              <a:ext uri="{FF2B5EF4-FFF2-40B4-BE49-F238E27FC236}">
                <a16:creationId xmlns:a16="http://schemas.microsoft.com/office/drawing/2014/main" id="{7C0B58C8-1295-2449-862E-33EFD56AE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5010413F-95E4-C840-AB6B-D4D65EC03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1068" name="Rounded Rectangle 1067">
            <a:extLst>
              <a:ext uri="{FF2B5EF4-FFF2-40B4-BE49-F238E27FC236}">
                <a16:creationId xmlns:a16="http://schemas.microsoft.com/office/drawing/2014/main" id="{F1115611-21B7-4144-9379-5A63BE8EEDFC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sp>
        <p:nvSpPr>
          <p:cNvPr id="194" name="Rounded Rectangle 193">
            <a:extLst>
              <a:ext uri="{FF2B5EF4-FFF2-40B4-BE49-F238E27FC236}">
                <a16:creationId xmlns:a16="http://schemas.microsoft.com/office/drawing/2014/main" id="{1198B67B-3AF6-FD4C-BD8A-3FA820262ED6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F6EE2318-1923-6E40-95E6-29E9D3595270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196" name="Rounded Rectangle 195">
            <a:extLst>
              <a:ext uri="{FF2B5EF4-FFF2-40B4-BE49-F238E27FC236}">
                <a16:creationId xmlns:a16="http://schemas.microsoft.com/office/drawing/2014/main" id="{471FD9B5-2B56-854A-B2AD-1C3EF7E9F6D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pic>
        <p:nvPicPr>
          <p:cNvPr id="153" name="Picture 2" descr="Truck Icon 869308">
            <a:extLst>
              <a:ext uri="{FF2B5EF4-FFF2-40B4-BE49-F238E27FC236}">
                <a16:creationId xmlns:a16="http://schemas.microsoft.com/office/drawing/2014/main" id="{2C09EE89-C2F6-1A44-A0E2-32A43DDA9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4" descr="Truck Icon 2300420">
            <a:extLst>
              <a:ext uri="{FF2B5EF4-FFF2-40B4-BE49-F238E27FC236}">
                <a16:creationId xmlns:a16="http://schemas.microsoft.com/office/drawing/2014/main" id="{AB9FA501-4F0E-084F-97FD-615E42BD1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0" name="Rounded Rectangle 229">
            <a:extLst>
              <a:ext uri="{FF2B5EF4-FFF2-40B4-BE49-F238E27FC236}">
                <a16:creationId xmlns:a16="http://schemas.microsoft.com/office/drawing/2014/main" id="{54B5BD10-80D0-D744-BAA2-7F7EC559536E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EFAA2B79-D6B5-5644-B523-DCCA133C507E}"/>
              </a:ext>
            </a:extLst>
          </p:cNvPr>
          <p:cNvCxnSpPr>
            <a:cxnSpLocks/>
            <a:stCxn id="137" idx="4"/>
            <a:endCxn id="230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4" name="Picture 233">
            <a:extLst>
              <a:ext uri="{FF2B5EF4-FFF2-40B4-BE49-F238E27FC236}">
                <a16:creationId xmlns:a16="http://schemas.microsoft.com/office/drawing/2014/main" id="{98108F9E-233D-1E4D-ADDF-7FBC307FE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31D6F1FB-0C33-064D-B370-E1F79CF0AF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40844" y="5171670"/>
            <a:ext cx="848906" cy="351271"/>
          </a:xfrm>
          <a:prstGeom prst="rect">
            <a:avLst/>
          </a:prstGeom>
        </p:spPr>
      </p:pic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C66D1744-F211-D045-AC2B-7C3EF27B7624}"/>
              </a:ext>
            </a:extLst>
          </p:cNvPr>
          <p:cNvCxnSpPr>
            <a:cxnSpLocks/>
            <a:stCxn id="230" idx="3"/>
            <a:endCxn id="127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Rounded Rectangle 242">
            <a:extLst>
              <a:ext uri="{FF2B5EF4-FFF2-40B4-BE49-F238E27FC236}">
                <a16:creationId xmlns:a16="http://schemas.microsoft.com/office/drawing/2014/main" id="{C7A4D307-5ADA-404D-854A-374D44E96F26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244" name="Straight Arrow Connector 112">
            <a:extLst>
              <a:ext uri="{FF2B5EF4-FFF2-40B4-BE49-F238E27FC236}">
                <a16:creationId xmlns:a16="http://schemas.microsoft.com/office/drawing/2014/main" id="{61977629-9B1F-1B4A-9A90-CDBA3D25A7C8}"/>
              </a:ext>
            </a:extLst>
          </p:cNvPr>
          <p:cNvCxnSpPr>
            <a:cxnSpLocks/>
            <a:stCxn id="112" idx="3"/>
            <a:endCxn id="243" idx="1"/>
          </p:cNvCxnSpPr>
          <p:nvPr/>
        </p:nvCxnSpPr>
        <p:spPr>
          <a:xfrm>
            <a:off x="7298846" y="5688659"/>
            <a:ext cx="2440642" cy="8347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112">
            <a:extLst>
              <a:ext uri="{FF2B5EF4-FFF2-40B4-BE49-F238E27FC236}">
                <a16:creationId xmlns:a16="http://schemas.microsoft.com/office/drawing/2014/main" id="{6E852E29-FE81-0C45-9B77-CC04F480200B}"/>
              </a:ext>
            </a:extLst>
          </p:cNvPr>
          <p:cNvCxnSpPr>
            <a:cxnSpLocks/>
            <a:stCxn id="127" idx="1"/>
            <a:endCxn id="24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0" name="Picture 6" descr="hnliches Foto">
            <a:extLst>
              <a:ext uri="{FF2B5EF4-FFF2-40B4-BE49-F238E27FC236}">
                <a16:creationId xmlns:a16="http://schemas.microsoft.com/office/drawing/2014/main" id="{3C38CF0B-4642-4F46-A3B9-BCC295834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1020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2" name="TextBox 251">
            <a:extLst>
              <a:ext uri="{FF2B5EF4-FFF2-40B4-BE49-F238E27FC236}">
                <a16:creationId xmlns:a16="http://schemas.microsoft.com/office/drawing/2014/main" id="{426EC916-3F2F-8B47-94BC-69201E4EE9A3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BAEA5CF-BDA5-2D4A-B04C-326A52830878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0288B785-2DC0-DC44-AF6B-8CA65AF92EF8}"/>
              </a:ext>
            </a:extLst>
          </p:cNvPr>
          <p:cNvSpPr txBox="1"/>
          <p:nvPr/>
        </p:nvSpPr>
        <p:spPr>
          <a:xfrm>
            <a:off x="13786128" y="3035134"/>
            <a:ext cx="279829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254" name="Picture 253">
            <a:extLst>
              <a:ext uri="{FF2B5EF4-FFF2-40B4-BE49-F238E27FC236}">
                <a16:creationId xmlns:a16="http://schemas.microsoft.com/office/drawing/2014/main" id="{B6F3D430-B67B-4D42-8FEE-3D4FDDCA25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56" name="Can 255">
            <a:extLst>
              <a:ext uri="{FF2B5EF4-FFF2-40B4-BE49-F238E27FC236}">
                <a16:creationId xmlns:a16="http://schemas.microsoft.com/office/drawing/2014/main" id="{9574F654-21C6-5047-9FFC-50CBC23B503D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F0AB2E11-D9F3-AB47-BDEC-3AF9E686365C}"/>
              </a:ext>
            </a:extLst>
          </p:cNvPr>
          <p:cNvCxnSpPr>
            <a:cxnSpLocks/>
            <a:stCxn id="243" idx="3"/>
            <a:endCxn id="25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0" name="Picture 6" descr="hnliches Foto">
            <a:extLst>
              <a:ext uri="{FF2B5EF4-FFF2-40B4-BE49-F238E27FC236}">
                <a16:creationId xmlns:a16="http://schemas.microsoft.com/office/drawing/2014/main" id="{A4C8FA48-9BB1-EC46-B5A9-1CDC93C39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2360" y="372645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1" name="Picture 6" descr="hnliches Foto">
            <a:extLst>
              <a:ext uri="{FF2B5EF4-FFF2-40B4-BE49-F238E27FC236}">
                <a16:creationId xmlns:a16="http://schemas.microsoft.com/office/drawing/2014/main" id="{4208DC0E-2EE8-4947-A458-AB579F226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4" name="Picture 2" descr="ksqlDB (@ksqlDB) | Twitter">
            <a:extLst>
              <a:ext uri="{FF2B5EF4-FFF2-40B4-BE49-F238E27FC236}">
                <a16:creationId xmlns:a16="http://schemas.microsoft.com/office/drawing/2014/main" id="{D08AFA44-C82B-E941-B713-F5BF11B41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5" name="Picture 2" descr="ksqlDB (@ksqlDB) | Twitter">
            <a:extLst>
              <a:ext uri="{FF2B5EF4-FFF2-40B4-BE49-F238E27FC236}">
                <a16:creationId xmlns:a16="http://schemas.microsoft.com/office/drawing/2014/main" id="{9795E6B9-DD20-5A4C-A16C-FE62DAAA4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067097-3842-B914-899F-0F232111F664}"/>
              </a:ext>
            </a:extLst>
          </p:cNvPr>
          <p:cNvSpPr/>
          <p:nvPr/>
        </p:nvSpPr>
        <p:spPr>
          <a:xfrm>
            <a:off x="15032182" y="189300"/>
            <a:ext cx="3255818" cy="920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4" name="Can 103">
            <a:extLst>
              <a:ext uri="{FF2B5EF4-FFF2-40B4-BE49-F238E27FC236}">
                <a16:creationId xmlns:a16="http://schemas.microsoft.com/office/drawing/2014/main" id="{6CC8EEE4-F5F6-124E-A969-0A22F7162C8D}"/>
              </a:ext>
            </a:extLst>
          </p:cNvPr>
          <p:cNvSpPr/>
          <p:nvPr/>
        </p:nvSpPr>
        <p:spPr>
          <a:xfrm rot="5400000">
            <a:off x="13890994" y="-32775"/>
            <a:ext cx="216000" cy="90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50" b="1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Raw</a:t>
            </a:r>
          </a:p>
        </p:txBody>
      </p:sp>
      <p:sp>
        <p:nvSpPr>
          <p:cNvPr id="105" name="Can 104">
            <a:extLst>
              <a:ext uri="{FF2B5EF4-FFF2-40B4-BE49-F238E27FC236}">
                <a16:creationId xmlns:a16="http://schemas.microsoft.com/office/drawing/2014/main" id="{FE375AAD-3E48-434A-8C75-A2C1884352AD}"/>
              </a:ext>
            </a:extLst>
          </p:cNvPr>
          <p:cNvSpPr/>
          <p:nvPr/>
        </p:nvSpPr>
        <p:spPr>
          <a:xfrm rot="5400000">
            <a:off x="14924773" y="-32775"/>
            <a:ext cx="216000" cy="900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50" b="1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Refined</a:t>
            </a:r>
          </a:p>
        </p:txBody>
      </p:sp>
      <p:sp>
        <p:nvSpPr>
          <p:cNvPr id="106" name="Can 105">
            <a:extLst>
              <a:ext uri="{FF2B5EF4-FFF2-40B4-BE49-F238E27FC236}">
                <a16:creationId xmlns:a16="http://schemas.microsoft.com/office/drawing/2014/main" id="{5DA82BDD-D749-6C4E-B740-131014900EC1}"/>
              </a:ext>
            </a:extLst>
          </p:cNvPr>
          <p:cNvSpPr/>
          <p:nvPr/>
        </p:nvSpPr>
        <p:spPr>
          <a:xfrm rot="5400000">
            <a:off x="15958552" y="-32775"/>
            <a:ext cx="216000" cy="9000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50" b="1" dirty="0">
                <a:solidFill>
                  <a:schemeClr val="bg1"/>
                </a:solidFill>
              </a:rPr>
              <a:t>Usage </a:t>
            </a:r>
            <a:r>
              <a:rPr lang="en-GB" sz="1050" b="1" dirty="0" err="1">
                <a:solidFill>
                  <a:schemeClr val="bg1"/>
                </a:solidFill>
              </a:rPr>
              <a:t>Opt</a:t>
            </a:r>
            <a:endParaRPr lang="en-GB" sz="1050" b="1" dirty="0">
              <a:solidFill>
                <a:schemeClr val="bg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28B130B-6386-0E50-7FD7-E7F7B9BA9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369" y="4987771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5619A62-8442-80AD-6F1E-F795A15DC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63" y="2371844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ksqlDB (@ksqlDB) | Twitter">
            <a:extLst>
              <a:ext uri="{FF2B5EF4-FFF2-40B4-BE49-F238E27FC236}">
                <a16:creationId xmlns:a16="http://schemas.microsoft.com/office/drawing/2014/main" id="{6361AA45-8DB1-6C01-5041-10B7F2225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931" y="2623295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8110285-C5FD-BDCE-E5A2-33FA59AE492E}"/>
              </a:ext>
            </a:extLst>
          </p:cNvPr>
          <p:cNvSpPr/>
          <p:nvPr/>
        </p:nvSpPr>
        <p:spPr>
          <a:xfrm>
            <a:off x="8701743" y="3000501"/>
            <a:ext cx="794851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1" name="Straight Arrow Connector 60">
            <a:extLst>
              <a:ext uri="{FF2B5EF4-FFF2-40B4-BE49-F238E27FC236}">
                <a16:creationId xmlns:a16="http://schemas.microsoft.com/office/drawing/2014/main" id="{A3A2AEB4-23CB-45FA-F401-4EFE14D7B5F9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8529205" y="3144500"/>
            <a:ext cx="172538" cy="900769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55F8BE0-592B-A7EB-5738-917FA6D2CA30}"/>
              </a:ext>
            </a:extLst>
          </p:cNvPr>
          <p:cNvSpPr/>
          <p:nvPr/>
        </p:nvSpPr>
        <p:spPr>
          <a:xfrm>
            <a:off x="10010103" y="241673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Redis</a:t>
            </a:r>
          </a:p>
        </p:txBody>
      </p:sp>
      <p:cxnSp>
        <p:nvCxnSpPr>
          <p:cNvPr id="25" name="Straight Arrow Connector 7">
            <a:extLst>
              <a:ext uri="{FF2B5EF4-FFF2-40B4-BE49-F238E27FC236}">
                <a16:creationId xmlns:a16="http://schemas.microsoft.com/office/drawing/2014/main" id="{06B8539E-6658-AFB8-0F0D-C1181C0DBA3E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9063318" y="2578739"/>
            <a:ext cx="946785" cy="1628531"/>
          </a:xfrm>
          <a:prstGeom prst="curvedConnector3">
            <a:avLst>
              <a:gd name="adj1" fmla="val 57861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949A1774-8BA5-933C-9202-6A0F215C0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6178" y="2102883"/>
            <a:ext cx="497152" cy="223081"/>
          </a:xfrm>
          <a:prstGeom prst="rect">
            <a:avLst/>
          </a:prstGeom>
        </p:spPr>
      </p:pic>
      <p:sp>
        <p:nvSpPr>
          <p:cNvPr id="31" name="Can 30">
            <a:extLst>
              <a:ext uri="{FF2B5EF4-FFF2-40B4-BE49-F238E27FC236}">
                <a16:creationId xmlns:a16="http://schemas.microsoft.com/office/drawing/2014/main" id="{3FE2E269-48AA-EDB1-34D9-28E99949953B}"/>
              </a:ext>
            </a:extLst>
          </p:cNvPr>
          <p:cNvSpPr/>
          <p:nvPr/>
        </p:nvSpPr>
        <p:spPr>
          <a:xfrm>
            <a:off x="11610680" y="2405602"/>
            <a:ext cx="557526" cy="341875"/>
          </a:xfrm>
          <a:prstGeom prst="ca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32B1668-50AF-52B4-7B25-4FE8D8AF51D6}"/>
              </a:ext>
            </a:extLst>
          </p:cNvPr>
          <p:cNvCxnSpPr>
            <a:cxnSpLocks/>
            <a:stCxn id="24" idx="3"/>
            <a:endCxn id="31" idx="2"/>
          </p:cNvCxnSpPr>
          <p:nvPr/>
        </p:nvCxnSpPr>
        <p:spPr>
          <a:xfrm flipV="1">
            <a:off x="10884448" y="2576540"/>
            <a:ext cx="726232" cy="219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2" descr="Redis - Wikipedia">
            <a:extLst>
              <a:ext uri="{FF2B5EF4-FFF2-40B4-BE49-F238E27FC236}">
                <a16:creationId xmlns:a16="http://schemas.microsoft.com/office/drawing/2014/main" id="{6791BF8F-A1F0-74E7-631A-236AE3E5B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542" y="2131266"/>
            <a:ext cx="612955" cy="20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F2EB1ACE-B809-64F5-011E-D1E29B8AF581}"/>
              </a:ext>
            </a:extLst>
          </p:cNvPr>
          <p:cNvSpPr/>
          <p:nvPr/>
        </p:nvSpPr>
        <p:spPr>
          <a:xfrm>
            <a:off x="10003950" y="3050638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S3</a:t>
            </a:r>
          </a:p>
        </p:txBody>
      </p:sp>
      <p:sp>
        <p:nvSpPr>
          <p:cNvPr id="40" name="Manual Operation 39">
            <a:extLst>
              <a:ext uri="{FF2B5EF4-FFF2-40B4-BE49-F238E27FC236}">
                <a16:creationId xmlns:a16="http://schemas.microsoft.com/office/drawing/2014/main" id="{40AF5E96-C892-85FA-0908-F33F1ECE47B4}"/>
              </a:ext>
            </a:extLst>
          </p:cNvPr>
          <p:cNvSpPr/>
          <p:nvPr/>
        </p:nvSpPr>
        <p:spPr>
          <a:xfrm>
            <a:off x="11599255" y="3073561"/>
            <a:ext cx="557527" cy="288534"/>
          </a:xfrm>
          <a:prstGeom prst="flowChartManualOperatio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2" name="Picture 2" descr="MinIO | Understand the guidelines for using MinIO's marks">
            <a:extLst>
              <a:ext uri="{FF2B5EF4-FFF2-40B4-BE49-F238E27FC236}">
                <a16:creationId xmlns:a16="http://schemas.microsoft.com/office/drawing/2014/main" id="{8A4A89E4-9CA9-15CB-2FEE-4005DCA03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114" y="2854159"/>
            <a:ext cx="669383" cy="10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7E4E1C7-9BDC-360D-4756-CFFA83AB40F4}"/>
              </a:ext>
            </a:extLst>
          </p:cNvPr>
          <p:cNvCxnSpPr>
            <a:cxnSpLocks/>
            <a:stCxn id="39" idx="3"/>
            <a:endCxn id="40" idx="1"/>
          </p:cNvCxnSpPr>
          <p:nvPr/>
        </p:nvCxnSpPr>
        <p:spPr>
          <a:xfrm>
            <a:off x="10878295" y="3212638"/>
            <a:ext cx="776713" cy="51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7">
            <a:extLst>
              <a:ext uri="{FF2B5EF4-FFF2-40B4-BE49-F238E27FC236}">
                <a16:creationId xmlns:a16="http://schemas.microsoft.com/office/drawing/2014/main" id="{94A16EFB-9D41-D8BF-7A9A-2A6DDF1EE1DC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9063318" y="3212638"/>
            <a:ext cx="940632" cy="994632"/>
          </a:xfrm>
          <a:prstGeom prst="curvedConnector3">
            <a:avLst>
              <a:gd name="adj1" fmla="val 64695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A0B054E6-127E-D1C4-37D4-FF7DFAA9A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754" y="2779437"/>
            <a:ext cx="497152" cy="22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67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3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BEE8B71-70E8-8442-AC59-B84445DDA814}"/>
              </a:ext>
            </a:extLst>
          </p:cNvPr>
          <p:cNvSpPr/>
          <p:nvPr/>
        </p:nvSpPr>
        <p:spPr>
          <a:xfrm>
            <a:off x="49664" y="1354260"/>
            <a:ext cx="3330846" cy="29891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3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507882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BEE8B71-70E8-8442-AC59-B84445DDA814}"/>
              </a:ext>
            </a:extLst>
          </p:cNvPr>
          <p:cNvSpPr/>
          <p:nvPr/>
        </p:nvSpPr>
        <p:spPr>
          <a:xfrm>
            <a:off x="3322865" y="1354260"/>
            <a:ext cx="2795547" cy="29891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4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23F6B98-539F-DD5C-4D44-BB8AE5776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63" y="2371844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559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52D4972E-D590-CD40-AA5A-BDCE2763C3F3}"/>
              </a:ext>
            </a:extLst>
          </p:cNvPr>
          <p:cNvSpPr/>
          <p:nvPr/>
        </p:nvSpPr>
        <p:spPr>
          <a:xfrm>
            <a:off x="165693" y="4164717"/>
            <a:ext cx="5993059" cy="26528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5</a:t>
            </a:fld>
            <a:endParaRPr lang="de-DE" dirty="0"/>
          </a:p>
        </p:txBody>
      </p: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File 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5" name="AutoShape 4">
            <a:extLst>
              <a:ext uri="{FF2B5EF4-FFF2-40B4-BE49-F238E27FC236}">
                <a16:creationId xmlns:a16="http://schemas.microsoft.com/office/drawing/2014/main" id="{2B353D73-0F3B-824A-9094-DB0AAAE77899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8559311-0B0C-B443-9E8D-575B61D91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57" name="Straight Arrow Connector 6">
            <a:extLst>
              <a:ext uri="{FF2B5EF4-FFF2-40B4-BE49-F238E27FC236}">
                <a16:creationId xmlns:a16="http://schemas.microsoft.com/office/drawing/2014/main" id="{D45D9647-B8B6-E043-A71F-C24965CA3251}"/>
              </a:ext>
            </a:extLst>
          </p:cNvPr>
          <p:cNvCxnSpPr>
            <a:cxnSpLocks/>
            <a:stCxn id="55" idx="3"/>
            <a:endCxn id="6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Can 57">
            <a:extLst>
              <a:ext uri="{FF2B5EF4-FFF2-40B4-BE49-F238E27FC236}">
                <a16:creationId xmlns:a16="http://schemas.microsoft.com/office/drawing/2014/main" id="{D3BEE58A-2F2C-F448-AC1D-1B7B6A765CFE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59" name="AutoShape 4">
            <a:extLst>
              <a:ext uri="{FF2B5EF4-FFF2-40B4-BE49-F238E27FC236}">
                <a16:creationId xmlns:a16="http://schemas.microsoft.com/office/drawing/2014/main" id="{59AF7B6D-BD06-DF4A-960D-BA7151EAC206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B0D1B6A5-8488-7447-AC2E-073A6E13B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61" name="Straight Arrow Connector 58">
            <a:extLst>
              <a:ext uri="{FF2B5EF4-FFF2-40B4-BE49-F238E27FC236}">
                <a16:creationId xmlns:a16="http://schemas.microsoft.com/office/drawing/2014/main" id="{6F71528A-D666-704A-9EF6-D29B3FD6F3F8}"/>
              </a:ext>
            </a:extLst>
          </p:cNvPr>
          <p:cNvCxnSpPr>
            <a:cxnSpLocks/>
            <a:stCxn id="59" idx="3"/>
            <a:endCxn id="6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AutoShape 4">
            <a:extLst>
              <a:ext uri="{FF2B5EF4-FFF2-40B4-BE49-F238E27FC236}">
                <a16:creationId xmlns:a16="http://schemas.microsoft.com/office/drawing/2014/main" id="{E2B2D557-D386-E343-B289-FEA557315A27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92E09DCE-4184-9242-9CB9-40081F561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64" name="Straight Arrow Connector 6">
            <a:extLst>
              <a:ext uri="{FF2B5EF4-FFF2-40B4-BE49-F238E27FC236}">
                <a16:creationId xmlns:a16="http://schemas.microsoft.com/office/drawing/2014/main" id="{B981DA9B-534D-3C4E-803F-9DC0219D2787}"/>
              </a:ext>
            </a:extLst>
          </p:cNvPr>
          <p:cNvCxnSpPr>
            <a:cxnSpLocks/>
            <a:stCxn id="62" idx="3"/>
            <a:endCxn id="6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10E3DC3-A015-8E4C-9D29-7288D22A7EE9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6" name="Picture 6" descr="hnliches Foto">
            <a:extLst>
              <a:ext uri="{FF2B5EF4-FFF2-40B4-BE49-F238E27FC236}">
                <a16:creationId xmlns:a16="http://schemas.microsoft.com/office/drawing/2014/main" id="{2AF984BD-B586-0444-9291-324FAB856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5BF1EDA6-4F42-0449-A4EE-A40A9042EE0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68" name="Can 67">
            <a:extLst>
              <a:ext uri="{FF2B5EF4-FFF2-40B4-BE49-F238E27FC236}">
                <a16:creationId xmlns:a16="http://schemas.microsoft.com/office/drawing/2014/main" id="{8A0B3522-C752-E64D-A267-DA01FCDB0C69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31D75878-D138-C14A-BF91-10A47AF1C488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B051442-65C0-E747-AC71-C91965AA5842}"/>
              </a:ext>
            </a:extLst>
          </p:cNvPr>
          <p:cNvCxnSpPr>
            <a:cxnSpLocks/>
            <a:stCxn id="68" idx="1"/>
            <a:endCxn id="6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3F3EB5D-CBBB-DB48-BD7D-A631A3F521A1}"/>
              </a:ext>
            </a:extLst>
          </p:cNvPr>
          <p:cNvCxnSpPr>
            <a:cxnSpLocks/>
            <a:stCxn id="69" idx="3"/>
            <a:endCxn id="5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3C0DCC2E-EC61-F942-885C-11B4420C91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B4D2CB7F-380A-3E4D-B266-652134512879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74" name="Picture 2" descr="Truck Icon 869308">
            <a:extLst>
              <a:ext uri="{FF2B5EF4-FFF2-40B4-BE49-F238E27FC236}">
                <a16:creationId xmlns:a16="http://schemas.microsoft.com/office/drawing/2014/main" id="{9E8716F6-1B9B-6845-AC4A-C4EA058B4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6EE4A177-FD41-EA4F-AFA3-E2D74C1223B2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D56A838-9441-FBB8-8560-814287998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282" y="4795212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EA1CE8-CCBB-2869-E6A1-197080D1E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63" y="2371844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421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8D4C05AA-DA4C-0A46-B59B-25E027D30A34}"/>
              </a:ext>
            </a:extLst>
          </p:cNvPr>
          <p:cNvSpPr/>
          <p:nvPr/>
        </p:nvSpPr>
        <p:spPr>
          <a:xfrm>
            <a:off x="5630919" y="2271012"/>
            <a:ext cx="3687894" cy="41373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6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01092" y="3703270"/>
            <a:ext cx="324000" cy="1008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54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052" y="370280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ksqlDB (@ksqlDB) | Twitter">
            <a:extLst>
              <a:ext uri="{FF2B5EF4-FFF2-40B4-BE49-F238E27FC236}">
                <a16:creationId xmlns:a16="http://schemas.microsoft.com/office/drawing/2014/main" id="{F6FF67B2-0D33-5E43-9073-D5D454FA0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n 1">
            <a:extLst>
              <a:ext uri="{FF2B5EF4-FFF2-40B4-BE49-F238E27FC236}">
                <a16:creationId xmlns:a16="http://schemas.microsoft.com/office/drawing/2014/main" id="{6F6C410F-0BC2-A39A-A606-574BB23E0DD1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FF67A5F5-4639-ED54-144B-589D115CABE6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2DB4D5C-CC74-CED1-8AF7-A3CDB4CA5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3" name="Straight Arrow Connector 6">
            <a:extLst>
              <a:ext uri="{FF2B5EF4-FFF2-40B4-BE49-F238E27FC236}">
                <a16:creationId xmlns:a16="http://schemas.microsoft.com/office/drawing/2014/main" id="{AD9CF5DF-6579-662D-4C9A-3E393C1809D7}"/>
              </a:ext>
            </a:extLst>
          </p:cNvPr>
          <p:cNvCxnSpPr>
            <a:cxnSpLocks/>
            <a:stCxn id="3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AutoShape 4">
            <a:extLst>
              <a:ext uri="{FF2B5EF4-FFF2-40B4-BE49-F238E27FC236}">
                <a16:creationId xmlns:a16="http://schemas.microsoft.com/office/drawing/2014/main" id="{A231B772-ABD2-5106-A9C6-2B315DEAB07F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B1314CA-2EC3-AFA1-3F43-360F87399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E182FE4D-86B4-8983-8909-7E0F536B426C}"/>
              </a:ext>
            </a:extLst>
          </p:cNvPr>
          <p:cNvCxnSpPr>
            <a:cxnSpLocks/>
            <a:stCxn id="34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09D1A754-0399-2443-2F12-9A977514E075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651DC46-6A39-6C56-BBEF-40DE2843E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DC371BE3-774E-7635-8E5C-DE75CD5CF538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DD60A6-33A8-9377-1FF5-C216E1A4184F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A5C8BF87-1484-8931-7941-C3FAA20173AB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A850AA16-25B1-2A1F-FE90-458F4E4C6126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3BBF9132-F818-C3D1-457F-64A1E523ACAB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C6713A50-E76D-AF89-EE66-F781EAF53071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763A2E6-625D-8C8E-D07F-1242171C2CCC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904B9FC-6081-02DD-3DB2-9BD107265DA9}"/>
              </a:ext>
            </a:extLst>
          </p:cNvPr>
          <p:cNvCxnSpPr>
            <a:cxnSpLocks/>
            <a:stCxn id="43" idx="3"/>
            <a:endCxn id="2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C8B7A168-5687-FE61-E2B4-016F99FA5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02C04D96-4B17-DDE8-16C8-6E4ECCA0B4BE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383AC6FE-B241-530B-A5AB-20388FB69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94F199B-4C4A-0613-19D0-55EB87BFCF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0844" y="5171670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6559E890-FEDF-B914-341F-C34CB53B55CE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pic>
        <p:nvPicPr>
          <p:cNvPr id="53" name="Picture 2">
            <a:extLst>
              <a:ext uri="{FF2B5EF4-FFF2-40B4-BE49-F238E27FC236}">
                <a16:creationId xmlns:a16="http://schemas.microsoft.com/office/drawing/2014/main" id="{AA7991A9-B440-136C-EBEF-FBC7AB2CD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369" y="4987771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70596CD4-26D2-FA37-6732-934B7379A53F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5" name="Straight Arrow Connector 112">
            <a:extLst>
              <a:ext uri="{FF2B5EF4-FFF2-40B4-BE49-F238E27FC236}">
                <a16:creationId xmlns:a16="http://schemas.microsoft.com/office/drawing/2014/main" id="{B6633EA1-0A97-B313-C974-E97EC3AC4B1C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AA71880-83D4-5BE3-C70E-C5D6B10009DE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2" descr="ksqlDB (@ksqlDB) | Twitter">
            <a:extLst>
              <a:ext uri="{FF2B5EF4-FFF2-40B4-BE49-F238E27FC236}">
                <a16:creationId xmlns:a16="http://schemas.microsoft.com/office/drawing/2014/main" id="{37FAA0C1-81B3-EA47-5A6C-929BF31E1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>
            <a:extLst>
              <a:ext uri="{FF2B5EF4-FFF2-40B4-BE49-F238E27FC236}">
                <a16:creationId xmlns:a16="http://schemas.microsoft.com/office/drawing/2014/main" id="{254AC2AA-9CE7-40FB-90AF-362FBD361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63" y="2371844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599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0003FA07-4CDD-6142-A9DE-8223D471DFAD}"/>
              </a:ext>
            </a:extLst>
          </p:cNvPr>
          <p:cNvSpPr/>
          <p:nvPr/>
        </p:nvSpPr>
        <p:spPr>
          <a:xfrm>
            <a:off x="7841868" y="2548108"/>
            <a:ext cx="1815850" cy="20040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7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4013" y="3656348"/>
            <a:ext cx="324000" cy="1101843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144725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ksqlDB (@ksqlDB) | Twitter">
            <a:extLst>
              <a:ext uri="{FF2B5EF4-FFF2-40B4-BE49-F238E27FC236}">
                <a16:creationId xmlns:a16="http://schemas.microsoft.com/office/drawing/2014/main" id="{1E595E89-94FD-3645-ABC7-BCDF1157B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6E89C3BD-B57D-5A4E-BE3E-5815035C6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E86299-03B9-250F-A8AA-AA4F6BAAE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369" y="4987771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>
            <a:extLst>
              <a:ext uri="{FF2B5EF4-FFF2-40B4-BE49-F238E27FC236}">
                <a16:creationId xmlns:a16="http://schemas.microsoft.com/office/drawing/2014/main" id="{9191BA9B-25FB-7933-C7E6-AFFF67CEB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63" y="2371844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ksqlDB (@ksqlDB) | Twitter">
            <a:extLst>
              <a:ext uri="{FF2B5EF4-FFF2-40B4-BE49-F238E27FC236}">
                <a16:creationId xmlns:a16="http://schemas.microsoft.com/office/drawing/2014/main" id="{6BAC826E-DAE3-C05C-BB52-DE06DECBD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931" y="2623295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B1C3350C-863F-B89D-E62E-D03734D4A356}"/>
              </a:ext>
            </a:extLst>
          </p:cNvPr>
          <p:cNvSpPr/>
          <p:nvPr/>
        </p:nvSpPr>
        <p:spPr>
          <a:xfrm>
            <a:off x="8701743" y="3000501"/>
            <a:ext cx="794851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65" name="Straight Arrow Connector 60">
            <a:extLst>
              <a:ext uri="{FF2B5EF4-FFF2-40B4-BE49-F238E27FC236}">
                <a16:creationId xmlns:a16="http://schemas.microsoft.com/office/drawing/2014/main" id="{79C30FB2-0D20-08B7-3EF3-CFC22417A050}"/>
              </a:ext>
            </a:extLst>
          </p:cNvPr>
          <p:cNvCxnSpPr>
            <a:cxnSpLocks/>
            <a:stCxn id="64" idx="1"/>
          </p:cNvCxnSpPr>
          <p:nvPr/>
        </p:nvCxnSpPr>
        <p:spPr>
          <a:xfrm rot="10800000" flipV="1">
            <a:off x="8529205" y="3144500"/>
            <a:ext cx="172538" cy="900769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153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E81C959F-26A2-7DC7-E1E8-5D7B673DA627}"/>
              </a:ext>
            </a:extLst>
          </p:cNvPr>
          <p:cNvSpPr/>
          <p:nvPr/>
        </p:nvSpPr>
        <p:spPr>
          <a:xfrm>
            <a:off x="9793448" y="2015475"/>
            <a:ext cx="2675400" cy="15905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8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4013" y="3656348"/>
            <a:ext cx="324000" cy="1101843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144725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ksqlDB (@ksqlDB) | Twitter">
            <a:extLst>
              <a:ext uri="{FF2B5EF4-FFF2-40B4-BE49-F238E27FC236}">
                <a16:creationId xmlns:a16="http://schemas.microsoft.com/office/drawing/2014/main" id="{1E595E89-94FD-3645-ABC7-BCDF1157B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6E89C3BD-B57D-5A4E-BE3E-5815035C6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E86299-03B9-250F-A8AA-AA4F6BAAE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369" y="4987771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>
            <a:extLst>
              <a:ext uri="{FF2B5EF4-FFF2-40B4-BE49-F238E27FC236}">
                <a16:creationId xmlns:a16="http://schemas.microsoft.com/office/drawing/2014/main" id="{9191BA9B-25FB-7933-C7E6-AFFF67CEB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63" y="2371844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ksqlDB (@ksqlDB) | Twitter">
            <a:extLst>
              <a:ext uri="{FF2B5EF4-FFF2-40B4-BE49-F238E27FC236}">
                <a16:creationId xmlns:a16="http://schemas.microsoft.com/office/drawing/2014/main" id="{6B6040CE-FE55-63A1-D7C4-13A18AC6E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931" y="2623295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0D935185-2A5A-748C-11B4-67B954312859}"/>
              </a:ext>
            </a:extLst>
          </p:cNvPr>
          <p:cNvSpPr/>
          <p:nvPr/>
        </p:nvSpPr>
        <p:spPr>
          <a:xfrm>
            <a:off x="8701743" y="3000501"/>
            <a:ext cx="794851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71" name="Straight Arrow Connector 60">
            <a:extLst>
              <a:ext uri="{FF2B5EF4-FFF2-40B4-BE49-F238E27FC236}">
                <a16:creationId xmlns:a16="http://schemas.microsoft.com/office/drawing/2014/main" id="{28921EEA-9A2F-9EA4-8A11-A6C67616004B}"/>
              </a:ext>
            </a:extLst>
          </p:cNvPr>
          <p:cNvCxnSpPr>
            <a:cxnSpLocks/>
            <a:stCxn id="70" idx="1"/>
          </p:cNvCxnSpPr>
          <p:nvPr/>
        </p:nvCxnSpPr>
        <p:spPr>
          <a:xfrm rot="10800000" flipV="1">
            <a:off x="8529205" y="3144500"/>
            <a:ext cx="172538" cy="900769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2A303641-FF50-97B6-00DF-8C362ED3E653}"/>
              </a:ext>
            </a:extLst>
          </p:cNvPr>
          <p:cNvSpPr/>
          <p:nvPr/>
        </p:nvSpPr>
        <p:spPr>
          <a:xfrm>
            <a:off x="10010103" y="241673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Redis</a:t>
            </a:r>
          </a:p>
        </p:txBody>
      </p:sp>
      <p:cxnSp>
        <p:nvCxnSpPr>
          <p:cNvPr id="86" name="Straight Arrow Connector 7">
            <a:extLst>
              <a:ext uri="{FF2B5EF4-FFF2-40B4-BE49-F238E27FC236}">
                <a16:creationId xmlns:a16="http://schemas.microsoft.com/office/drawing/2014/main" id="{1932F762-37B1-E120-1CAB-66236A6C7CF7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9063318" y="2578739"/>
            <a:ext cx="946785" cy="1628531"/>
          </a:xfrm>
          <a:prstGeom prst="curvedConnector3">
            <a:avLst>
              <a:gd name="adj1" fmla="val 57861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7" name="Picture 86">
            <a:extLst>
              <a:ext uri="{FF2B5EF4-FFF2-40B4-BE49-F238E27FC236}">
                <a16:creationId xmlns:a16="http://schemas.microsoft.com/office/drawing/2014/main" id="{BDA5A097-1389-9AD7-8BAF-AFDB601E9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6178" y="2102883"/>
            <a:ext cx="497152" cy="223081"/>
          </a:xfrm>
          <a:prstGeom prst="rect">
            <a:avLst/>
          </a:prstGeom>
        </p:spPr>
      </p:pic>
      <p:sp>
        <p:nvSpPr>
          <p:cNvPr id="88" name="Can 87">
            <a:extLst>
              <a:ext uri="{FF2B5EF4-FFF2-40B4-BE49-F238E27FC236}">
                <a16:creationId xmlns:a16="http://schemas.microsoft.com/office/drawing/2014/main" id="{5541909C-E4E0-9B4F-4406-070CEC775537}"/>
              </a:ext>
            </a:extLst>
          </p:cNvPr>
          <p:cNvSpPr/>
          <p:nvPr/>
        </p:nvSpPr>
        <p:spPr>
          <a:xfrm>
            <a:off x="11610680" y="2405602"/>
            <a:ext cx="557526" cy="341875"/>
          </a:xfrm>
          <a:prstGeom prst="ca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3AE6232-A643-3C9E-5544-EF3023CDB56D}"/>
              </a:ext>
            </a:extLst>
          </p:cNvPr>
          <p:cNvCxnSpPr>
            <a:cxnSpLocks/>
            <a:stCxn id="85" idx="3"/>
            <a:endCxn id="88" idx="2"/>
          </p:cNvCxnSpPr>
          <p:nvPr/>
        </p:nvCxnSpPr>
        <p:spPr>
          <a:xfrm flipV="1">
            <a:off x="10884448" y="2576540"/>
            <a:ext cx="726232" cy="219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0" name="Picture 2" descr="Redis - Wikipedia">
            <a:extLst>
              <a:ext uri="{FF2B5EF4-FFF2-40B4-BE49-F238E27FC236}">
                <a16:creationId xmlns:a16="http://schemas.microsoft.com/office/drawing/2014/main" id="{BC5818AC-8254-4C7A-01D7-593674B9F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542" y="2131266"/>
            <a:ext cx="612955" cy="20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EA87AB49-FD8D-4BC6-9D12-5E09083B974C}"/>
              </a:ext>
            </a:extLst>
          </p:cNvPr>
          <p:cNvSpPr/>
          <p:nvPr/>
        </p:nvSpPr>
        <p:spPr>
          <a:xfrm>
            <a:off x="10003950" y="3050638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S3</a:t>
            </a:r>
          </a:p>
        </p:txBody>
      </p:sp>
      <p:sp>
        <p:nvSpPr>
          <p:cNvPr id="92" name="Manual Operation 91">
            <a:extLst>
              <a:ext uri="{FF2B5EF4-FFF2-40B4-BE49-F238E27FC236}">
                <a16:creationId xmlns:a16="http://schemas.microsoft.com/office/drawing/2014/main" id="{71864CB2-EE06-E295-11D4-A4B1B9C87414}"/>
              </a:ext>
            </a:extLst>
          </p:cNvPr>
          <p:cNvSpPr/>
          <p:nvPr/>
        </p:nvSpPr>
        <p:spPr>
          <a:xfrm>
            <a:off x="11599255" y="3073561"/>
            <a:ext cx="557527" cy="288534"/>
          </a:xfrm>
          <a:prstGeom prst="flowChartManualOperatio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93" name="Picture 2" descr="MinIO | Understand the guidelines for using MinIO's marks">
            <a:extLst>
              <a:ext uri="{FF2B5EF4-FFF2-40B4-BE49-F238E27FC236}">
                <a16:creationId xmlns:a16="http://schemas.microsoft.com/office/drawing/2014/main" id="{E59D21E6-A9B4-5BF2-67BA-9C125482F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114" y="2854159"/>
            <a:ext cx="669383" cy="10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162CACC-E0E5-3D44-14A1-F54C396D54C5}"/>
              </a:ext>
            </a:extLst>
          </p:cNvPr>
          <p:cNvCxnSpPr>
            <a:cxnSpLocks/>
            <a:stCxn id="91" idx="3"/>
            <a:endCxn id="92" idx="1"/>
          </p:cNvCxnSpPr>
          <p:nvPr/>
        </p:nvCxnSpPr>
        <p:spPr>
          <a:xfrm>
            <a:off x="10878295" y="3212638"/>
            <a:ext cx="776713" cy="51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7">
            <a:extLst>
              <a:ext uri="{FF2B5EF4-FFF2-40B4-BE49-F238E27FC236}">
                <a16:creationId xmlns:a16="http://schemas.microsoft.com/office/drawing/2014/main" id="{993C6258-AD25-85A8-B6F2-BFE42749530D}"/>
              </a:ext>
            </a:extLst>
          </p:cNvPr>
          <p:cNvCxnSpPr>
            <a:cxnSpLocks/>
            <a:endCxn id="91" idx="1"/>
          </p:cNvCxnSpPr>
          <p:nvPr/>
        </p:nvCxnSpPr>
        <p:spPr>
          <a:xfrm flipV="1">
            <a:off x="9063318" y="3212638"/>
            <a:ext cx="940632" cy="994632"/>
          </a:xfrm>
          <a:prstGeom prst="curvedConnector3">
            <a:avLst>
              <a:gd name="adj1" fmla="val 64695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6" name="Picture 95">
            <a:extLst>
              <a:ext uri="{FF2B5EF4-FFF2-40B4-BE49-F238E27FC236}">
                <a16:creationId xmlns:a16="http://schemas.microsoft.com/office/drawing/2014/main" id="{B929334B-4CB7-52A2-AC2D-E9A2225F5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754" y="2779437"/>
            <a:ext cx="497152" cy="22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063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91B4AAD4-C75C-774D-8ACF-85BA9303821B}"/>
              </a:ext>
            </a:extLst>
          </p:cNvPr>
          <p:cNvSpPr/>
          <p:nvPr/>
        </p:nvSpPr>
        <p:spPr>
          <a:xfrm>
            <a:off x="9365632" y="3525483"/>
            <a:ext cx="3340275" cy="1312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9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77290" y="3663072"/>
            <a:ext cx="324000" cy="108839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9083488" y="4200054"/>
            <a:ext cx="65600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10033" y="3676085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66" name="Picture 6" descr="hnliches Foto">
            <a:extLst>
              <a:ext uri="{FF2B5EF4-FFF2-40B4-BE49-F238E27FC236}">
                <a16:creationId xmlns:a16="http://schemas.microsoft.com/office/drawing/2014/main" id="{84558BDF-0688-3C41-B9F6-370C1549A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ksqlDB (@ksqlDB) | Twitter">
            <a:extLst>
              <a:ext uri="{FF2B5EF4-FFF2-40B4-BE49-F238E27FC236}">
                <a16:creationId xmlns:a16="http://schemas.microsoft.com/office/drawing/2014/main" id="{AD355335-0E11-0E49-A3B1-E1F504BFD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ksqlDB (@ksqlDB) | Twitter">
            <a:extLst>
              <a:ext uri="{FF2B5EF4-FFF2-40B4-BE49-F238E27FC236}">
                <a16:creationId xmlns:a16="http://schemas.microsoft.com/office/drawing/2014/main" id="{C90EEBDB-014D-D74E-8464-BE00551BE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4296D2C4-205C-5217-8EA1-DFD85430B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63" y="2371844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ksqlDB (@ksqlDB) | Twitter">
            <a:extLst>
              <a:ext uri="{FF2B5EF4-FFF2-40B4-BE49-F238E27FC236}">
                <a16:creationId xmlns:a16="http://schemas.microsoft.com/office/drawing/2014/main" id="{FA1CBBBD-4639-6391-11BC-9FA183329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931" y="2623295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BBC4B56-06D7-C501-8E4D-D5BEEE52D56C}"/>
              </a:ext>
            </a:extLst>
          </p:cNvPr>
          <p:cNvSpPr/>
          <p:nvPr/>
        </p:nvSpPr>
        <p:spPr>
          <a:xfrm>
            <a:off x="8701743" y="3000501"/>
            <a:ext cx="794851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65" name="Straight Arrow Connector 60">
            <a:extLst>
              <a:ext uri="{FF2B5EF4-FFF2-40B4-BE49-F238E27FC236}">
                <a16:creationId xmlns:a16="http://schemas.microsoft.com/office/drawing/2014/main" id="{92251D7C-51F8-CE29-1CE2-FF5755B37F45}"/>
              </a:ext>
            </a:extLst>
          </p:cNvPr>
          <p:cNvCxnSpPr>
            <a:cxnSpLocks/>
            <a:stCxn id="30" idx="1"/>
          </p:cNvCxnSpPr>
          <p:nvPr/>
        </p:nvCxnSpPr>
        <p:spPr>
          <a:xfrm rot="10800000" flipV="1">
            <a:off x="8529205" y="3144500"/>
            <a:ext cx="172538" cy="900769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EF149A3A-B118-2F5A-C99F-48F9EAB7203F}"/>
              </a:ext>
            </a:extLst>
          </p:cNvPr>
          <p:cNvSpPr/>
          <p:nvPr/>
        </p:nvSpPr>
        <p:spPr>
          <a:xfrm>
            <a:off x="10010103" y="241673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Redis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33214BE2-5EFB-E8FA-0D0A-FC709FED4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6178" y="2102883"/>
            <a:ext cx="497152" cy="223081"/>
          </a:xfrm>
          <a:prstGeom prst="rect">
            <a:avLst/>
          </a:prstGeom>
        </p:spPr>
      </p:pic>
      <p:sp>
        <p:nvSpPr>
          <p:cNvPr id="81" name="Can 80">
            <a:extLst>
              <a:ext uri="{FF2B5EF4-FFF2-40B4-BE49-F238E27FC236}">
                <a16:creationId xmlns:a16="http://schemas.microsoft.com/office/drawing/2014/main" id="{C7B79B16-6CEB-2109-7DE8-3B5EC711BC6D}"/>
              </a:ext>
            </a:extLst>
          </p:cNvPr>
          <p:cNvSpPr/>
          <p:nvPr/>
        </p:nvSpPr>
        <p:spPr>
          <a:xfrm>
            <a:off x="11610680" y="2405602"/>
            <a:ext cx="557526" cy="341875"/>
          </a:xfrm>
          <a:prstGeom prst="ca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BEFE6A4-ABD6-A26F-6CE3-E3ACCC8040D1}"/>
              </a:ext>
            </a:extLst>
          </p:cNvPr>
          <p:cNvCxnSpPr>
            <a:cxnSpLocks/>
            <a:stCxn id="79" idx="3"/>
            <a:endCxn id="81" idx="2"/>
          </p:cNvCxnSpPr>
          <p:nvPr/>
        </p:nvCxnSpPr>
        <p:spPr>
          <a:xfrm flipV="1">
            <a:off x="10884448" y="2576540"/>
            <a:ext cx="726232" cy="219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Redis - Wikipedia">
            <a:extLst>
              <a:ext uri="{FF2B5EF4-FFF2-40B4-BE49-F238E27FC236}">
                <a16:creationId xmlns:a16="http://schemas.microsoft.com/office/drawing/2014/main" id="{2009B274-647E-19A0-019F-EF4A0FC84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542" y="2131266"/>
            <a:ext cx="612955" cy="20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01C0A567-8E1C-8366-520D-63CF2F299E52}"/>
              </a:ext>
            </a:extLst>
          </p:cNvPr>
          <p:cNvSpPr/>
          <p:nvPr/>
        </p:nvSpPr>
        <p:spPr>
          <a:xfrm>
            <a:off x="10003950" y="3050638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S3</a:t>
            </a:r>
          </a:p>
        </p:txBody>
      </p:sp>
      <p:sp>
        <p:nvSpPr>
          <p:cNvPr id="85" name="Manual Operation 84">
            <a:extLst>
              <a:ext uri="{FF2B5EF4-FFF2-40B4-BE49-F238E27FC236}">
                <a16:creationId xmlns:a16="http://schemas.microsoft.com/office/drawing/2014/main" id="{E3D7AF1F-FFC6-B7FA-9D9B-743603F119BB}"/>
              </a:ext>
            </a:extLst>
          </p:cNvPr>
          <p:cNvSpPr/>
          <p:nvPr/>
        </p:nvSpPr>
        <p:spPr>
          <a:xfrm>
            <a:off x="11599255" y="3073561"/>
            <a:ext cx="557527" cy="288534"/>
          </a:xfrm>
          <a:prstGeom prst="flowChartManualOperatio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86" name="Picture 2" descr="MinIO | Understand the guidelines for using MinIO's marks">
            <a:extLst>
              <a:ext uri="{FF2B5EF4-FFF2-40B4-BE49-F238E27FC236}">
                <a16:creationId xmlns:a16="http://schemas.microsoft.com/office/drawing/2014/main" id="{1ACC3AAB-C2FD-CA07-11B4-34DEE5FD4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114" y="2854159"/>
            <a:ext cx="669383" cy="10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A9E1634-B778-9C38-9AF4-154B8802A8C1}"/>
              </a:ext>
            </a:extLst>
          </p:cNvPr>
          <p:cNvCxnSpPr>
            <a:cxnSpLocks/>
            <a:stCxn id="84" idx="3"/>
            <a:endCxn id="85" idx="1"/>
          </p:cNvCxnSpPr>
          <p:nvPr/>
        </p:nvCxnSpPr>
        <p:spPr>
          <a:xfrm>
            <a:off x="10878295" y="3212638"/>
            <a:ext cx="776713" cy="51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7">
            <a:extLst>
              <a:ext uri="{FF2B5EF4-FFF2-40B4-BE49-F238E27FC236}">
                <a16:creationId xmlns:a16="http://schemas.microsoft.com/office/drawing/2014/main" id="{BFA7759E-8646-8F70-41ED-54A35280693E}"/>
              </a:ext>
            </a:extLst>
          </p:cNvPr>
          <p:cNvCxnSpPr>
            <a:cxnSpLocks/>
            <a:endCxn id="84" idx="1"/>
          </p:cNvCxnSpPr>
          <p:nvPr/>
        </p:nvCxnSpPr>
        <p:spPr>
          <a:xfrm flipV="1">
            <a:off x="9063318" y="3212638"/>
            <a:ext cx="940632" cy="994632"/>
          </a:xfrm>
          <a:prstGeom prst="curvedConnector3">
            <a:avLst>
              <a:gd name="adj1" fmla="val 64695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5F8FE46A-1EFD-4651-D1B4-262395E18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754" y="2779437"/>
            <a:ext cx="497152" cy="223081"/>
          </a:xfrm>
          <a:prstGeom prst="rect">
            <a:avLst/>
          </a:prstGeom>
        </p:spPr>
      </p:pic>
      <p:cxnSp>
        <p:nvCxnSpPr>
          <p:cNvPr id="90" name="Straight Arrow Connector 7">
            <a:extLst>
              <a:ext uri="{FF2B5EF4-FFF2-40B4-BE49-F238E27FC236}">
                <a16:creationId xmlns:a16="http://schemas.microsoft.com/office/drawing/2014/main" id="{78059938-3D9B-8C7B-8EFF-39C5216473CE}"/>
              </a:ext>
            </a:extLst>
          </p:cNvPr>
          <p:cNvCxnSpPr>
            <a:cxnSpLocks/>
          </p:cNvCxnSpPr>
          <p:nvPr/>
        </p:nvCxnSpPr>
        <p:spPr>
          <a:xfrm flipV="1">
            <a:off x="9063318" y="2578739"/>
            <a:ext cx="946785" cy="1628531"/>
          </a:xfrm>
          <a:prstGeom prst="curvedConnector3">
            <a:avLst>
              <a:gd name="adj1" fmla="val 57861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Apache Structured Streaming for End-to-End Real-Time Application | by  Shuhana | intelligentmachines | Medium">
            <a:extLst>
              <a:ext uri="{FF2B5EF4-FFF2-40B4-BE49-F238E27FC236}">
                <a16:creationId xmlns:a16="http://schemas.microsoft.com/office/drawing/2014/main" id="{76397490-1E1B-8073-5C73-44BA0BC07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86" y="3558321"/>
            <a:ext cx="440177" cy="37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641436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vadis PPT Template 2019" id="{C61363CE-10A0-734F-B236-077C2302E00E}" vid="{CAC6573B-C561-2A4C-8F8B-52A7DFEDAA40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haredContentType xmlns="Microsoft.SharePoint.Taxonomy.ContentTypeSync" SourceId="e6b7f0d9-f34e-4053-b96a-1c1484d0c72f" ContentTypeId="0x0101008A3E7A74CC7B6D498FAA55EE7D07461A" PreviousValue="false"/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Building Block GeneralDocType" ma:contentTypeID="0x0101008A3E7A74CC7B6D498FAA55EE7D07461A0049393F801F14844C8AE69036FE1A25ED009148318F39D3B244B4BDC58E23573D94" ma:contentTypeVersion="6" ma:contentTypeDescription="" ma:contentTypeScope="" ma:versionID="79caed3ac836eb36f85568c6877a61c1">
  <xsd:schema xmlns:xsd="http://www.w3.org/2001/XMLSchema" xmlns:xs="http://www.w3.org/2001/XMLSchema" xmlns:p="http://schemas.microsoft.com/office/2006/metadata/properties" xmlns:ns2="36351cdd-0dd9-4b4a-8e5c-007e4cafafda" xmlns:ns3="c4b9e184-14ce-443c-b89e-4fb866c8376b" targetNamespace="http://schemas.microsoft.com/office/2006/metadata/properties" ma:root="true" ma:fieldsID="147d0cb4009b0140b1bc83f1c27d00d3" ns2:_="" ns3:_="">
    <xsd:import namespace="36351cdd-0dd9-4b4a-8e5c-007e4cafafda"/>
    <xsd:import namespace="c4b9e184-14ce-443c-b89e-4fb866c8376b"/>
    <xsd:element name="properties">
      <xsd:complexType>
        <xsd:sequence>
          <xsd:element name="documentManagement">
            <xsd:complexType>
              <xsd:all>
                <xsd:element ref="ns2:BBResponsible" minOccurs="0"/>
                <xsd:element ref="ns3:ValidTo" minOccurs="0"/>
                <xsd:element ref="ns3:SecurityLevel" minOccurs="0"/>
                <xsd:element ref="ns2:e006c5531a554e199b1c161782e18fa7" minOccurs="0"/>
                <xsd:element ref="ns3:TaxCatchAll" minOccurs="0"/>
                <xsd:element ref="ns3:TaxCatchAllLabel" minOccurs="0"/>
                <xsd:element ref="ns2:e26f90fa4b114d36b92a0f4d3b833166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351cdd-0dd9-4b4a-8e5c-007e4cafafda" elementFormDefault="qualified">
    <xsd:import namespace="http://schemas.microsoft.com/office/2006/documentManagement/types"/>
    <xsd:import namespace="http://schemas.microsoft.com/office/infopath/2007/PartnerControls"/>
    <xsd:element name="BBResponsible" ma:index="3" nillable="true" ma:displayName="Responsible" ma:description="The responsible person for this building block" ma:indexed="true" ma:list="UserInfo" ma:SharePointGroup="0" ma:internalName="BBResponsibl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006c5531a554e199b1c161782e18fa7" ma:index="10" nillable="true" ma:taxonomy="true" ma:internalName="e006c5531a554e199b1c161782e18fa7" ma:taxonomyFieldName="BBType" ma:displayName="Type" ma:default="" ma:fieldId="{e006c553-1a55-4e19-9b1c-161782e18fa7}" ma:taxonomyMulti="true" ma:sspId="e6b7f0d9-f34e-4053-b96a-1c1484d0c72f" ma:termSetId="0160587e-76b6-4642-bd59-5f3e119a80b9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e26f90fa4b114d36b92a0f4d3b833166" ma:index="14" nillable="true" ma:taxonomy="true" ma:internalName="e26f90fa4b114d36b92a0f4d3b833166" ma:taxonomyFieldName="BBTechnology" ma:displayName="Technology" ma:default="38;#General|ad21028a-252f-47ac-86ac-384c5e0dcfe0" ma:fieldId="{e26f90fa-4b11-4d36-b92a-0f4d3b833166}" ma:taxonomyMulti="true" ma:sspId="e6b7f0d9-f34e-4053-b96a-1c1484d0c72f" ma:termSetId="1c207104-a7ca-489c-baa7-54377050c7bd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b9e184-14ce-443c-b89e-4fb866c8376b" elementFormDefault="qualified">
    <xsd:import namespace="http://schemas.microsoft.com/office/2006/documentManagement/types"/>
    <xsd:import namespace="http://schemas.microsoft.com/office/infopath/2007/PartnerControls"/>
    <xsd:element name="ValidTo" ma:index="4" nillable="true" ma:displayName="Valid To" ma:format="DateOnly" ma:internalName="ValidTo" ma:readOnly="false">
      <xsd:simpleType>
        <xsd:restriction base="dms:DateTime"/>
      </xsd:simpleType>
    </xsd:element>
    <xsd:element name="SecurityLevel" ma:index="5" nillable="true" ma:displayName="Security Level" ma:default="internal" ma:format="RadioButtons" ma:internalName="SecurityLevel" ma:readOnly="false">
      <xsd:simpleType>
        <xsd:restriction base="dms:Choice">
          <xsd:enumeration value="public"/>
          <xsd:enumeration value="internal"/>
          <xsd:enumeration value="confidential"/>
          <xsd:enumeration value="secret"/>
        </xsd:restriction>
      </xsd:simpleType>
    </xsd:element>
    <xsd:element name="TaxCatchAll" ma:index="11" nillable="true" ma:displayName="Taxonomy Catch All Column" ma:hidden="true" ma:list="{7d8591b3-8293-4fd7-b11f-62a0ea518482}" ma:internalName="TaxCatchAll" ma:showField="CatchAllData" ma:web="36351cdd-0dd9-4b4a-8e5c-007e4cafaf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" nillable="true" ma:displayName="Taxonomy Catch All Column1" ma:hidden="true" ma:list="{7d8591b3-8293-4fd7-b11f-62a0ea518482}" ma:internalName="TaxCatchAllLabel" ma:readOnly="true" ma:showField="CatchAllDataLabel" ma:web="36351cdd-0dd9-4b4a-8e5c-007e4cafaf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7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curityLevel xmlns="c4b9e184-14ce-443c-b89e-4fb866c8376b">internal</SecurityLevel>
    <ValidTo xmlns="c4b9e184-14ce-443c-b89e-4fb866c8376b" xsi:nil="true"/>
    <e26f90fa4b114d36b92a0f4d3b833166 xmlns="36351cdd-0dd9-4b4a-8e5c-007e4cafafda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General</TermName>
          <TermId xmlns="http://schemas.microsoft.com/office/infopath/2007/PartnerControls">ad21028a-252f-47ac-86ac-384c5e0dcfe0</TermId>
        </TermInfo>
      </Terms>
    </e26f90fa4b114d36b92a0f4d3b833166>
    <TaxCatchAll xmlns="c4b9e184-14ce-443c-b89e-4fb866c8376b">
      <Value>38</Value>
      <Value>17</Value>
    </TaxCatchAll>
    <BBResponsible xmlns="36351cdd-0dd9-4b4a-8e5c-007e4cafafda">
      <UserInfo>
        <DisplayName/>
        <AccountId xsi:nil="true"/>
        <AccountType/>
      </UserInfo>
    </BBResponsible>
    <e006c5531a554e199b1c161782e18fa7 xmlns="36351cdd-0dd9-4b4a-8e5c-007e4cafafda">
      <Terms xmlns="http://schemas.microsoft.com/office/infopath/2007/PartnerControls"/>
    </e006c5531a554e199b1c161782e18fa7>
  </documentManagement>
</p:properties>
</file>

<file path=customXml/itemProps1.xml><?xml version="1.0" encoding="utf-8"?>
<ds:datastoreItem xmlns:ds="http://schemas.openxmlformats.org/officeDocument/2006/customXml" ds:itemID="{5683A655-D4C4-4A97-9DC4-B480881A2D4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610167-6684-4945-9C65-8F37F25E39F9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5008673D-01BD-4B6A-BB80-2EC6B89187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6351cdd-0dd9-4b4a-8e5c-007e4cafafda"/>
    <ds:schemaRef ds:uri="c4b9e184-14ce-443c-b89e-4fb866c837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3DAABE6B-7EDE-498E-A165-B1EE51F54FE7}">
  <ds:schemaRefs>
    <ds:schemaRef ds:uri="http://www.w3.org/XML/1998/namespace"/>
    <ds:schemaRef ds:uri="http://purl.org/dc/terms/"/>
    <ds:schemaRef ds:uri="http://schemas.microsoft.com/office/2006/metadata/properties"/>
    <ds:schemaRef ds:uri="36351cdd-0dd9-4b4a-8e5c-007e4cafafda"/>
    <ds:schemaRef ds:uri="c4b9e184-14ce-443c-b89e-4fb866c8376b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Benutzerdefiniertes Design</Template>
  <TotalTime>18991</TotalTime>
  <Words>2490</Words>
  <Application>Microsoft Macintosh PowerPoint</Application>
  <PresentationFormat>Custom</PresentationFormat>
  <Paragraphs>538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Courier New</vt:lpstr>
      <vt:lpstr>Impact</vt:lpstr>
      <vt:lpstr>Nunito</vt:lpstr>
      <vt:lpstr>Segoe UI</vt:lpstr>
      <vt:lpstr>Benutzerdefiniertes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Florian van Keulen</dc:creator>
  <cp:lastModifiedBy>Schmutz, Guido</cp:lastModifiedBy>
  <cp:revision>68</cp:revision>
  <cp:lastPrinted>2020-08-24T13:51:20Z</cp:lastPrinted>
  <dcterms:created xsi:type="dcterms:W3CDTF">2019-09-11T18:47:12Z</dcterms:created>
  <dcterms:modified xsi:type="dcterms:W3CDTF">2023-07-04T05:33:52Z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0x0101008A3E7A74CC7B6D498FAA55EE7D07461A0049393F801F14844C8AE69036FE1A25ED009148318F39D3B244B4BDC58E23573D94</vt:lpwstr>
  </property>
  <property fmtid="{D5CDD505-2E9C-101B-9397-08002B2CF9AE}" pid="3" name="BDSDiscipline">
    <vt:lpwstr>43;#SEC-GEN|9a069ce5-35cb-458f-b110-00d8b51ad25d</vt:lpwstr>
  </property>
  <property fmtid="{D5CDD505-2E9C-101B-9397-08002B2CF9AE}" pid="4" name="p6bbf032a31a4ec1a9242008b5f52d30">
    <vt:lpwstr>Idea (less than 50%)|11738ae2-6e62-42f4-a361-42d574667437</vt:lpwstr>
  </property>
  <property fmtid="{D5CDD505-2E9C-101B-9397-08002B2CF9AE}" pid="5" name="BBType">
    <vt:lpwstr/>
  </property>
  <property fmtid="{D5CDD505-2E9C-101B-9397-08002B2CF9AE}" pid="6" name="BBTechnology">
    <vt:lpwstr>38;#General|ad21028a-252f-47ac-86ac-384c5e0dcfe0</vt:lpwstr>
  </property>
  <property fmtid="{D5CDD505-2E9C-101B-9397-08002B2CF9AE}" pid="7" name="BBStatus">
    <vt:lpwstr>17;#Idea (less than 50%)|11738ae2-6e62-42f4-a361-42d574667437</vt:lpwstr>
  </property>
</Properties>
</file>